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9" r:id="rId5"/>
    <p:sldId id="4300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2E2C4756-965C-44B0-8415-68021B465B9E}"/>
    <pc:docChg chg="delSld modSld">
      <pc:chgData name="Tina Hogan" userId="94b78a3d-59f3-4279-a1ef-6f4ad22d56cf" providerId="ADAL" clId="{2E2C4756-965C-44B0-8415-68021B465B9E}" dt="2022-11-11T09:20:25.100" v="23" actId="1076"/>
      <pc:docMkLst>
        <pc:docMk/>
      </pc:docMkLst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339569772" sldId="26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44035470" sldId="26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03464097" sldId="26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618043327" sldId="26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61670578" sldId="26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802500716" sldId="26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366957017" sldId="26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106204589" sldId="27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43551380" sldId="30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45439208" sldId="31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84647983" sldId="32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51504152" sldId="32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05742483" sldId="32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642507417" sldId="32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703066154" sldId="32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13845739" sldId="32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3566414" sldId="32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425627429" sldId="33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835486058" sldId="33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08004347" sldId="33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895036047" sldId="33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80898463" sldId="33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816907483" sldId="33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00451701" sldId="33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90730498" sldId="33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491732475" sldId="33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41415877" sldId="33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844625800" sldId="34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444327951" sldId="34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636039885" sldId="34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962259756" sldId="34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903360230" sldId="34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586353033" sldId="34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690637122" sldId="34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156322132" sldId="34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48307471" sldId="34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43344454" sldId="34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196623987" sldId="35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291184135" sldId="35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735593537" sldId="35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03206889" sldId="35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41767968" sldId="35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421133533" sldId="35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455471875" sldId="35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62558819" sldId="35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869968127" sldId="428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21724786" sldId="428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968882025" sldId="429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730941081" sldId="429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826087706" sldId="429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414072609" sldId="429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780648377" sldId="429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71798588" sldId="429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74421548" sldId="4299"/>
        </pc:sldMkLst>
      </pc:sldChg>
      <pc:sldChg chg="modSp mod">
        <pc:chgData name="Tina Hogan" userId="94b78a3d-59f3-4279-a1ef-6f4ad22d56cf" providerId="ADAL" clId="{2E2C4756-965C-44B0-8415-68021B465B9E}" dt="2022-11-11T09:20:25.100" v="23" actId="1076"/>
        <pc:sldMkLst>
          <pc:docMk/>
          <pc:sldMk cId="3851342940" sldId="4300"/>
        </pc:sldMkLst>
        <pc:spChg chg="mod">
          <ac:chgData name="Tina Hogan" userId="94b78a3d-59f3-4279-a1ef-6f4ad22d56cf" providerId="ADAL" clId="{2E2C4756-965C-44B0-8415-68021B465B9E}" dt="2022-11-11T09:20:25.100" v="23" actId="1076"/>
          <ac:spMkLst>
            <pc:docMk/>
            <pc:sldMk cId="3851342940" sldId="4300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974273361" sldId="4476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536182038" sldId="4477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651387743" sldId="4478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001488559" sldId="4479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891415708" sldId="4480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2981992568" sldId="4481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618795505" sldId="4482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214241107" sldId="4483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132853638" sldId="4484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836500638" sldId="4485"/>
        </pc:sldMkLst>
      </pc:sldChg>
      <pc:sldChg chg="del">
        <pc:chgData name="Tina Hogan" userId="94b78a3d-59f3-4279-a1ef-6f4ad22d56cf" providerId="ADAL" clId="{2E2C4756-965C-44B0-8415-68021B465B9E}" dt="2022-11-11T09:19:49.561" v="0" actId="47"/>
        <pc:sldMkLst>
          <pc:docMk/>
          <pc:sldMk cId="3759079277" sldId="44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1818756"/>
            <a:ext cx="609460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HOW TO LOG INTO</a:t>
            </a:r>
          </a:p>
          <a:p>
            <a:pPr algn="ctr"/>
            <a:r>
              <a:rPr lang="en-US" sz="4800" b="1" dirty="0"/>
              <a:t>DATUMRPO PLATFORM UNIVERSE</a:t>
            </a:r>
            <a:endParaRPr lang="en-GB" sz="48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AE36F-C993-4A8C-BDD5-8F295901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2193721" y="3718483"/>
            <a:ext cx="3011648" cy="2550253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>
                <a:solidFill>
                  <a:srgbClr val="92D050"/>
                </a:solidFill>
              </a:rPr>
              <a:t>Signing In To Universe?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652244" y="892045"/>
            <a:ext cx="926992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Open your web browser and go to Universe (</a:t>
            </a:r>
            <a:r>
              <a:rPr lang="en-US" sz="1600" u="sng"/>
              <a:t>universe.datum.co.uk)</a:t>
            </a:r>
            <a:r>
              <a:rPr lang="en-US" sz="1600"/>
              <a:t>. You will have already received your email address and password from IT.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18DA44-5E96-4326-B9C1-9AC6AE4780CC}"/>
              </a:ext>
            </a:extLst>
          </p:cNvPr>
          <p:cNvSpPr/>
          <p:nvPr/>
        </p:nvSpPr>
        <p:spPr>
          <a:xfrm>
            <a:off x="652244" y="1658734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The Universe application has been modified to allow users to use their normal network password for access. </a:t>
            </a:r>
            <a:r>
              <a:rPr lang="en-US" sz="1600">
                <a:ea typeface="+mn-lt"/>
                <a:cs typeface="+mn-lt"/>
              </a:rPr>
              <a:t>All other users will experience no change to the password they use.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0A1CE-EB55-418F-A7CE-F3950912AF7B}"/>
              </a:ext>
            </a:extLst>
          </p:cNvPr>
          <p:cNvSpPr txBox="1"/>
          <p:nvPr/>
        </p:nvSpPr>
        <p:spPr>
          <a:xfrm>
            <a:off x="652244" y="2468398"/>
            <a:ext cx="523239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On the first screen, every user is required to enter in their email address and password, then to click the </a:t>
            </a:r>
            <a:r>
              <a:rPr lang="en-US" sz="1600" b="1"/>
              <a:t>Log in</a:t>
            </a:r>
            <a:r>
              <a:rPr lang="en-US" sz="1600"/>
              <a:t> button.</a:t>
            </a:r>
            <a:r>
              <a:rPr lang="en-US" sz="1600">
                <a:cs typeface="Calibri"/>
              </a:rPr>
              <a:t>​</a:t>
            </a:r>
            <a:endParaRPr lang="en-US" sz="16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3FBC4-15C6-4E5E-B688-F417912C6BA6}"/>
              </a:ext>
            </a:extLst>
          </p:cNvPr>
          <p:cNvSpPr txBox="1"/>
          <p:nvPr/>
        </p:nvSpPr>
        <p:spPr>
          <a:xfrm>
            <a:off x="6283354" y="3710094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u="sng">
                <a:solidFill>
                  <a:srgbClr val="FF0000"/>
                </a:solidFill>
              </a:rPr>
              <a:t>TOP TIP</a:t>
            </a:r>
            <a:r>
              <a:rPr lang="en-GB" b="1">
                <a:solidFill>
                  <a:srgbClr val="FF0000"/>
                </a:solidFill>
              </a:rPr>
              <a:t> </a:t>
            </a:r>
            <a:r>
              <a:rPr lang="en-GB">
                <a:solidFill>
                  <a:srgbClr val="FF0000"/>
                </a:solidFill>
              </a:rPr>
              <a:t>- save Universe to your favourites tab in your browser so you can locate it quicker!</a:t>
            </a:r>
            <a:endParaRPr lang="en-GB">
              <a:solidFill>
                <a:srgbClr val="FF0000"/>
              </a:solidFill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E800EE-E0E0-4795-A8FF-EE74468F7E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64" t="16985" r="6094" b="8584"/>
          <a:stretch/>
        </p:blipFill>
        <p:spPr>
          <a:xfrm>
            <a:off x="2280757" y="3831733"/>
            <a:ext cx="2837575" cy="232375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65CB4BB-E2E7-4F09-B5E5-43C02AAF6CF7}"/>
              </a:ext>
            </a:extLst>
          </p:cNvPr>
          <p:cNvSpPr/>
          <p:nvPr/>
        </p:nvSpPr>
        <p:spPr>
          <a:xfrm>
            <a:off x="2453780" y="4965578"/>
            <a:ext cx="2491530" cy="316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4B853-5266-441E-A54A-2795070B79AA}"/>
              </a:ext>
            </a:extLst>
          </p:cNvPr>
          <p:cNvSpPr/>
          <p:nvPr/>
        </p:nvSpPr>
        <p:spPr>
          <a:xfrm>
            <a:off x="2453780" y="5375519"/>
            <a:ext cx="2491530" cy="316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4476051" y="5846063"/>
            <a:ext cx="457200" cy="311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D0336D-FCB1-4054-910E-E5DDF670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571339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9AF04-2B5E-4373-9A0B-78AA61909E2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96888899-159a-45ad-852c-33e632a19c89"/>
    <ds:schemaRef ds:uri="05cf384e-a25a-4a0f-abb5-0b5cf90748ad"/>
  </ds:schemaRefs>
</ds:datastoreItem>
</file>

<file path=customXml/itemProps2.xml><?xml version="1.0" encoding="utf-8"?>
<ds:datastoreItem xmlns:ds="http://schemas.openxmlformats.org/officeDocument/2006/customXml" ds:itemID="{F449BE10-0806-4C00-955F-F691E1070A4E}"/>
</file>

<file path=customXml/itemProps3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0</TotalTime>
  <Words>129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38</cp:revision>
  <dcterms:created xsi:type="dcterms:W3CDTF">2022-09-09T14:55:40Z</dcterms:created>
  <dcterms:modified xsi:type="dcterms:W3CDTF">2022-11-11T09:20:26Z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Signature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