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9" r:id="rId5"/>
    <p:sldId id="322" r:id="rId6"/>
    <p:sldId id="346" r:id="rId7"/>
    <p:sldId id="325" r:id="rId8"/>
    <p:sldId id="330" r:id="rId9"/>
    <p:sldId id="329" r:id="rId10"/>
    <p:sldId id="327" r:id="rId11"/>
    <p:sldId id="328" r:id="rId12"/>
    <p:sldId id="331" r:id="rId13"/>
    <p:sldId id="332" r:id="rId14"/>
    <p:sldId id="334" r:id="rId15"/>
    <p:sldId id="335" r:id="rId16"/>
    <p:sldId id="336" r:id="rId17"/>
    <p:sldId id="337" r:id="rId18"/>
    <p:sldId id="338" r:id="rId19"/>
    <p:sldId id="339" r:id="rId20"/>
    <p:sldId id="33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1E4071-FF51-632F-6DC7-BC1CEE3606F4}" name="Michael Berkshire" initials="MB" userId="S::michael.berkshire@datumrpo.com::979e1cc8-4b2d-4c1a-99c2-01f55e2c9b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Hogan" userId="94b78a3d-59f3-4279-a1ef-6f4ad22d56cf" providerId="ADAL" clId="{D6E86F70-46A8-490F-B942-416E17866910}"/>
    <pc:docChg chg="delSld modSld">
      <pc:chgData name="Tina Hogan" userId="94b78a3d-59f3-4279-a1ef-6f4ad22d56cf" providerId="ADAL" clId="{D6E86F70-46A8-490F-B942-416E17866910}" dt="2022-11-11T09:21:09.850" v="6" actId="1076"/>
      <pc:docMkLst>
        <pc:docMk/>
      </pc:docMkLst>
      <pc:sldChg chg="del">
        <pc:chgData name="Tina Hogan" userId="94b78a3d-59f3-4279-a1ef-6f4ad22d56cf" providerId="ADAL" clId="{D6E86F70-46A8-490F-B942-416E17866910}" dt="2022-11-10T16:40:35.925" v="1" actId="47"/>
        <pc:sldMkLst>
          <pc:docMk/>
          <pc:sldMk cId="3506571339" sldId="256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339569772" sldId="261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44035470" sldId="263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703464097" sldId="265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618043327" sldId="266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261670578" sldId="267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802500716" sldId="268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366957017" sldId="269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4106204589" sldId="270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596591940" sldId="280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378385838" sldId="281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450621019" sldId="286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354022581" sldId="287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905425117" sldId="300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715103334" sldId="301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234373099" sldId="302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661568172" sldId="303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443551380" sldId="304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22966067" sldId="314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312092635" sldId="315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85387051" sldId="316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799111679" sldId="317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4067642269" sldId="318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245439208" sldId="319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284647983" sldId="320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451504152" sldId="321"/>
        </pc:sldMkLst>
      </pc:sldChg>
      <pc:sldChg chg="modSp mod">
        <pc:chgData name="Tina Hogan" userId="94b78a3d-59f3-4279-a1ef-6f4ad22d56cf" providerId="ADAL" clId="{D6E86F70-46A8-490F-B942-416E17866910}" dt="2022-11-11T09:21:01.838" v="4" actId="1076"/>
        <pc:sldMkLst>
          <pc:docMk/>
          <pc:sldMk cId="505742483" sldId="322"/>
        </pc:sldMkLst>
        <pc:spChg chg="mod">
          <ac:chgData name="Tina Hogan" userId="94b78a3d-59f3-4279-a1ef-6f4ad22d56cf" providerId="ADAL" clId="{D6E86F70-46A8-490F-B942-416E17866910}" dt="2022-11-11T09:21:01.838" v="4" actId="1076"/>
          <ac:spMkLst>
            <pc:docMk/>
            <pc:sldMk cId="505742483" sldId="322"/>
            <ac:spMk id="8" creationId="{29D0116D-AB4A-41D7-A1F0-4EB0AF1F1A12}"/>
          </ac:spMkLst>
        </pc:spChg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844625800" sldId="340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444327951" sldId="341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636039885" sldId="342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962259756" sldId="343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903360230" sldId="344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586353033" sldId="345"/>
        </pc:sldMkLst>
      </pc:sldChg>
      <pc:sldChg chg="modSp mod">
        <pc:chgData name="Tina Hogan" userId="94b78a3d-59f3-4279-a1ef-6f4ad22d56cf" providerId="ADAL" clId="{D6E86F70-46A8-490F-B942-416E17866910}" dt="2022-11-11T09:21:09.850" v="6" actId="1076"/>
        <pc:sldMkLst>
          <pc:docMk/>
          <pc:sldMk cId="3690637122" sldId="346"/>
        </pc:sldMkLst>
        <pc:spChg chg="mod">
          <ac:chgData name="Tina Hogan" userId="94b78a3d-59f3-4279-a1ef-6f4ad22d56cf" providerId="ADAL" clId="{D6E86F70-46A8-490F-B942-416E17866910}" dt="2022-11-11T09:21:09.850" v="6" actId="1076"/>
          <ac:spMkLst>
            <pc:docMk/>
            <pc:sldMk cId="3690637122" sldId="346"/>
            <ac:spMk id="8" creationId="{29D0116D-AB4A-41D7-A1F0-4EB0AF1F1A12}"/>
          </ac:spMkLst>
        </pc:spChg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156322132" sldId="347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48307471" sldId="348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843344454" sldId="349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196623987" sldId="350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4291184135" sldId="351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735593537" sldId="353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903206889" sldId="354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741767968" sldId="355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421133533" sldId="356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455471875" sldId="357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262558819" sldId="358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944819464" sldId="4268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196831353" sldId="4269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732183646" sldId="4270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915250541" sldId="4271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66683436" sldId="4272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4251664348" sldId="4273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898516677" sldId="4274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718215286" sldId="4275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639991557" sldId="4277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154811674" sldId="4278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463644477" sldId="4279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057602591" sldId="4280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002783646" sldId="4281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57732207" sldId="4282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869968127" sldId="4283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485462588" sldId="4286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964717343" sldId="4287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821724786" sldId="4288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968882025" sldId="4290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730941081" sldId="4294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826087706" sldId="4295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414072609" sldId="4296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780648377" sldId="4297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271798588" sldId="4298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274421548" sldId="4299"/>
        </pc:sldMkLst>
      </pc:sldChg>
      <pc:sldChg chg="del">
        <pc:chgData name="Tina Hogan" userId="94b78a3d-59f3-4279-a1ef-6f4ad22d56cf" providerId="ADAL" clId="{D6E86F70-46A8-490F-B942-416E17866910}" dt="2022-11-10T16:40:35.221" v="0" actId="47"/>
        <pc:sldMkLst>
          <pc:docMk/>
          <pc:sldMk cId="3851342940" sldId="4300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667719223" sldId="4301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597897115" sldId="4302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865549931" sldId="4307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261480627" sldId="4317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691289184" sldId="4318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93384452" sldId="4319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543531130" sldId="4320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4271794712" sldId="4321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316260559" sldId="4322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382196864" sldId="4323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490371069" sldId="4324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377965230" sldId="4325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06015798" sldId="4326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930173017" sldId="4327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523215678" sldId="4328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967505487" sldId="4329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067038124" sldId="4330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719982828" sldId="4331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211227831" sldId="4339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150695805" sldId="4340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387105968" sldId="4341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812840268" sldId="4342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182722273" sldId="4343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187868912" sldId="4344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802328246" sldId="4345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795385581" sldId="4346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940245745" sldId="4347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859312033" sldId="4348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4186283506" sldId="4349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274234797" sldId="4350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919520901" sldId="4351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718516846" sldId="4353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74010816" sldId="4354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192793817" sldId="4355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499286536" sldId="4357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281423380" sldId="4358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128019867" sldId="4359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219203471" sldId="4360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935387195" sldId="4361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090319223" sldId="4362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333049725" sldId="4363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091451408" sldId="4444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686493701" sldId="4445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285221479" sldId="4446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4051765268" sldId="4447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266972158" sldId="4451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09180978" sldId="4452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74878547" sldId="4453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638698719" sldId="4454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490183406" sldId="4455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055363042" sldId="4456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231625959" sldId="4457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048384015" sldId="4458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944167771" sldId="4459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875251017" sldId="4460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585768921" sldId="4461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32829862" sldId="4462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779357881" sldId="4463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989400559" sldId="4464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264900849" sldId="4465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857628416" sldId="4466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850652447" sldId="4467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524446266" sldId="4468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840414808" sldId="4469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2842330" sldId="4470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4250446567" sldId="4471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395857340" sldId="4472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661265435" sldId="4473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650557717" sldId="4474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838617377" sldId="4475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974273361" sldId="4476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536182038" sldId="4477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651387743" sldId="4478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001488559" sldId="4479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891415708" sldId="4480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2981992568" sldId="4481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618795505" sldId="4482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214241107" sldId="4483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132853638" sldId="4484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836500638" sldId="4485"/>
        </pc:sldMkLst>
      </pc:sldChg>
      <pc:sldChg chg="del">
        <pc:chgData name="Tina Hogan" userId="94b78a3d-59f3-4279-a1ef-6f4ad22d56cf" providerId="ADAL" clId="{D6E86F70-46A8-490F-B942-416E17866910}" dt="2022-11-11T09:20:48.029" v="2" actId="47"/>
        <pc:sldMkLst>
          <pc:docMk/>
          <pc:sldMk cId="3759079277" sldId="44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C0A6-924C-4AFA-AF97-0BB3828492A2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C973E-9761-452C-9E06-A48C4789D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86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D41C-4B88-4C00-8068-A7EDD5B17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268E3-85E4-41B9-946F-F3B7610D6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BA3B9-12C6-49B1-8DC6-82549F8B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A076C-12E8-44DB-A44D-6D4085B2CE10}" type="datetime1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0C11-24BD-413E-A044-409121B3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D550A-A20B-4F89-B8F3-77EB1FA4A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47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E40B-388A-47F2-9F30-402213A5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62457-1335-43A9-8E76-3A5523D9E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F301D-894C-49F6-B80E-8882701A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AB3478-E9CC-43B9-90ED-4DD78B000770}" type="datetime1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5633D-766F-48D1-A7D2-BEDC292C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503F2-D4E4-496E-91D3-2FAA1AD7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90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8090C-825A-4E98-B106-69055C51F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5E3B5-63EB-4984-88C7-B61A77A07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C3049-44D0-44A7-B5C8-6E95A56D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5D6A41-E014-4A06-9642-00DD72CE1F17}" type="datetime1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D5E7E-4492-415C-B06C-0BD6CCA0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99EC8-C7B6-4A8B-B719-03DB9B80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35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A58D-91F1-4BA5-8690-99069313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282C5-5BA2-4467-BB3F-9FDED4BAD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921C-CF72-4BE2-A112-EA843FD4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9E372-4449-4CAA-933C-CC8AE53A78B9}" type="datetime1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F45FB-9BD9-4292-852B-AC379C63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84C7E-8182-4A3B-AB8D-7909D561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04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1986-1B7C-4C2E-B4E6-02F40ECC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D36BB-5433-4477-B075-80EA330DD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ED36-FC48-498F-BB93-3F8BBDE9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E7767-87D9-4901-99E4-234ACD4DE4FD}" type="datetime1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566F-E69F-4EA6-B56B-1DFCD7C5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6453D-5B48-489D-80A4-C2CCF674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51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A7F7-E09B-4363-9826-488A7AA9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203DD-0704-40BB-A470-BD289CE85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7ADC4-E7C4-472C-AF9A-CAD059907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6A04F-9CFC-45D4-BD49-FFDAF041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1CD15A-C670-4C65-A490-77798B8A369F}" type="datetime1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5BC46-C820-46EA-8731-89A26AE2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4DB0B-BDE4-44BC-89F1-2A5898988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12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F14B-CBFC-4508-8D4F-9884C63B0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B9FC8-626E-478E-8442-CEB0A4038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38E50-EE04-4064-BE34-502BB3008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D2B1B-8509-4FD6-B8BE-2562C7396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0DDF0-FC38-473E-8928-4EF90D17E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91CA1-8B42-44E5-9494-4A67AA80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12C7B-F1EE-446A-A87B-F62D0B7D6F1F}" type="datetime1">
              <a:rPr lang="en-GB" smtClean="0"/>
              <a:t>11/11/2022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AF55B-AD00-4365-ADD4-12C33201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CBF01-F049-42FE-B3B4-C5E8695D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5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E2B7-C659-49CD-AE7B-4C103290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3C43F-088A-480A-A357-553919D2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560F30-DD3D-4C1B-B21E-E512FF50C3E2}" type="datetime1">
              <a:rPr lang="en-GB" smtClean="0"/>
              <a:t>11/11/2022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23D94-BB7F-47F0-A7C1-7DEC224C6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33FA3-20B0-41E2-9E5A-0E1E6388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92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B2A12-A936-4401-8F85-086F3DDE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0E2EA6-6223-4E90-A3A1-2DF6B61D602A}" type="datetime1">
              <a:rPr lang="en-GB" smtClean="0"/>
              <a:t>11/11/2022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29DFF-869E-4B27-9D0C-804D7D82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762C2-9CC8-4191-8B6E-B213480C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76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475E-83FC-4749-BC6A-4787CC48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919D-6C22-453E-9C06-225551F8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13C94-172C-4B13-B825-23FB461DF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22260-9C2C-46EE-B1E3-77363D9F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C02D33-14C3-4DBF-97AC-8C8F56A330C9}" type="datetime1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46A6F-4F93-4AD2-B14E-466631F2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5F55D-1891-4D6C-A106-A03873EC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16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C01C-115A-4462-AF3B-C1C381CB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E59F7-A40F-4BFA-9ECD-451AFCD50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B18BA-CEC2-4D27-9C10-17CD0D682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21537-F585-4465-B4FD-E04B5BEF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AF2B2-57ED-4FD3-A986-B3FACE209AC1}" type="datetime1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7AAFC-49B9-489A-8997-2BF185B1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2DCB2-A63A-4374-99B6-1FE85EA6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F0C9F74-ED7C-44EF-9CFC-67AAF3EFA2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71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ocshape13">
            <a:extLst>
              <a:ext uri="{FF2B5EF4-FFF2-40B4-BE49-F238E27FC236}">
                <a16:creationId xmlns:a16="http://schemas.microsoft.com/office/drawing/2014/main" id="{AEEE2F01-62B5-4179-A7B7-2F6C562023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cshape12">
            <a:extLst>
              <a:ext uri="{FF2B5EF4-FFF2-40B4-BE49-F238E27FC236}">
                <a16:creationId xmlns:a16="http://schemas.microsoft.com/office/drawing/2014/main" id="{A50E92F1-E13C-4CF3-896C-FDE0FCA2741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5" name="docshape11">
            <a:extLst>
              <a:ext uri="{FF2B5EF4-FFF2-40B4-BE49-F238E27FC236}">
                <a16:creationId xmlns:a16="http://schemas.microsoft.com/office/drawing/2014/main" id="{4FFCEA0E-D24D-4E6F-9B5E-5235DEF61408}"/>
              </a:ext>
            </a:extLst>
          </p:cNvPr>
          <p:cNvSpPr>
            <a:spLocks/>
          </p:cNvSpPr>
          <p:nvPr/>
        </p:nvSpPr>
        <p:spPr bwMode="auto">
          <a:xfrm>
            <a:off x="0" y="5667375"/>
            <a:ext cx="1247775" cy="119062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6" name="docshape2">
            <a:extLst>
              <a:ext uri="{FF2B5EF4-FFF2-40B4-BE49-F238E27FC236}">
                <a16:creationId xmlns:a16="http://schemas.microsoft.com/office/drawing/2014/main" id="{5AABA26F-D4F8-4DB0-AD48-A09FA3DF4F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01766" y="3067763"/>
            <a:ext cx="3638391" cy="39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9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DB93B-F3B0-4585-98C5-9AA899475B6D}"/>
              </a:ext>
            </a:extLst>
          </p:cNvPr>
          <p:cNvSpPr/>
          <p:nvPr/>
        </p:nvSpPr>
        <p:spPr>
          <a:xfrm>
            <a:off x="3879295" y="3790765"/>
            <a:ext cx="4048218" cy="408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FEC902-61B7-4018-9285-6BE53EA02B46}"/>
              </a:ext>
            </a:extLst>
          </p:cNvPr>
          <p:cNvSpPr/>
          <p:nvPr/>
        </p:nvSpPr>
        <p:spPr>
          <a:xfrm>
            <a:off x="7874000" y="3835399"/>
            <a:ext cx="241300" cy="311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9FE6E1-3013-455F-8503-CE6759AED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" y="0"/>
            <a:ext cx="1219013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19100C-B8E1-4B39-92FD-22351752AA17}"/>
              </a:ext>
            </a:extLst>
          </p:cNvPr>
          <p:cNvSpPr txBox="1"/>
          <p:nvPr/>
        </p:nvSpPr>
        <p:spPr>
          <a:xfrm>
            <a:off x="3793424" y="2459556"/>
            <a:ext cx="4998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/>
              <a:t>CLIENT  </a:t>
            </a:r>
          </a:p>
          <a:p>
            <a:pPr algn="ctr"/>
            <a:r>
              <a:rPr lang="en-GB" sz="4000"/>
              <a:t>“HOW TO DO GUIDE”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126622-A9E2-4FE9-A904-0AC4E308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7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59112-E556-4A2C-8077-3B2C617AEE86}"/>
              </a:ext>
            </a:extLst>
          </p:cNvPr>
          <p:cNvSpPr/>
          <p:nvPr/>
        </p:nvSpPr>
        <p:spPr>
          <a:xfrm>
            <a:off x="1845579" y="2070822"/>
            <a:ext cx="6929305" cy="3699899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65AC6-61BF-4035-A76F-DE62248FA25C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How Do I Create New Shifts?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382A80-66A5-4582-9625-04D37D360C00}"/>
              </a:ext>
            </a:extLst>
          </p:cNvPr>
          <p:cNvSpPr/>
          <p:nvPr/>
        </p:nvSpPr>
        <p:spPr>
          <a:xfrm>
            <a:off x="555771" y="1238397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To create a new shift, click on the          in the day you want to create the shifts on.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FFB504-1574-4B73-8DAF-1A1E6E42F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357" y="2164325"/>
            <a:ext cx="6785610" cy="35128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5351C2-57FA-4F75-A527-6D00F4CA78D7}"/>
              </a:ext>
            </a:extLst>
          </p:cNvPr>
          <p:cNvSpPr/>
          <p:nvPr/>
        </p:nvSpPr>
        <p:spPr>
          <a:xfrm>
            <a:off x="5781639" y="4188704"/>
            <a:ext cx="954721" cy="5007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CA445A-8060-4019-A1B2-5EDE63CE530E}"/>
              </a:ext>
            </a:extLst>
          </p:cNvPr>
          <p:cNvCxnSpPr>
            <a:cxnSpLocks/>
          </p:cNvCxnSpPr>
          <p:nvPr/>
        </p:nvCxnSpPr>
        <p:spPr>
          <a:xfrm>
            <a:off x="3808032" y="1703375"/>
            <a:ext cx="2808090" cy="28350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336FC93-4D2B-44ED-BAE3-792756514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688" y="1238397"/>
            <a:ext cx="409575" cy="37147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3621FB-E20C-4975-8B33-C890D0EB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0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59112-E556-4A2C-8077-3B2C617AEE86}"/>
              </a:ext>
            </a:extLst>
          </p:cNvPr>
          <p:cNvSpPr/>
          <p:nvPr/>
        </p:nvSpPr>
        <p:spPr>
          <a:xfrm>
            <a:off x="2608977" y="2070823"/>
            <a:ext cx="4647500" cy="2996128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4695D-48B0-477E-AEAE-79DB873EB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270" y="2123726"/>
            <a:ext cx="4481263" cy="2869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D65AC6-61BF-4035-A76F-DE62248FA25C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How Do I Create New Shifts?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382A80-66A5-4582-9625-04D37D360C00}"/>
              </a:ext>
            </a:extLst>
          </p:cNvPr>
          <p:cNvSpPr/>
          <p:nvPr/>
        </p:nvSpPr>
        <p:spPr>
          <a:xfrm>
            <a:off x="555771" y="1238397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Next, select the order template you wish to create your new shifts for by selecting it from the dropdown box.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351C2-57FA-4F75-A527-6D00F4CA78D7}"/>
              </a:ext>
            </a:extLst>
          </p:cNvPr>
          <p:cNvSpPr/>
          <p:nvPr/>
        </p:nvSpPr>
        <p:spPr>
          <a:xfrm>
            <a:off x="4213656" y="2793749"/>
            <a:ext cx="1539869" cy="13159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2E63E1-EC9D-43F2-B532-F2EAEC398E60}"/>
              </a:ext>
            </a:extLst>
          </p:cNvPr>
          <p:cNvSpPr/>
          <p:nvPr/>
        </p:nvSpPr>
        <p:spPr>
          <a:xfrm>
            <a:off x="3388116" y="2801761"/>
            <a:ext cx="729842" cy="1929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CA445A-8060-4019-A1B2-5EDE63CE530E}"/>
              </a:ext>
            </a:extLst>
          </p:cNvPr>
          <p:cNvCxnSpPr>
            <a:cxnSpLocks/>
          </p:cNvCxnSpPr>
          <p:nvPr/>
        </p:nvCxnSpPr>
        <p:spPr>
          <a:xfrm>
            <a:off x="5154146" y="1759890"/>
            <a:ext cx="0" cy="9003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A1195-2050-41A9-B9A7-D8F32F47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9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59112-E556-4A2C-8077-3B2C617AEE86}"/>
              </a:ext>
            </a:extLst>
          </p:cNvPr>
          <p:cNvSpPr/>
          <p:nvPr/>
        </p:nvSpPr>
        <p:spPr>
          <a:xfrm>
            <a:off x="555771" y="2070822"/>
            <a:ext cx="6307366" cy="4463542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EF0A97-6D38-4D24-835E-E25FE2AD0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84" y="2226407"/>
            <a:ext cx="5953125" cy="4181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D65AC6-61BF-4035-A76F-DE62248FA25C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How To Book The Numbers Required?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382A80-66A5-4582-9625-04D37D360C00}"/>
              </a:ext>
            </a:extLst>
          </p:cNvPr>
          <p:cNvSpPr/>
          <p:nvPr/>
        </p:nvSpPr>
        <p:spPr>
          <a:xfrm>
            <a:off x="555771" y="1238397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Enter the number of workers you require and the planned start time of the shift.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351C2-57FA-4F75-A527-6D00F4CA78D7}"/>
              </a:ext>
            </a:extLst>
          </p:cNvPr>
          <p:cNvSpPr/>
          <p:nvPr/>
        </p:nvSpPr>
        <p:spPr>
          <a:xfrm>
            <a:off x="2575159" y="3956866"/>
            <a:ext cx="2376985" cy="6914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CA445A-8060-4019-A1B2-5EDE63CE530E}"/>
              </a:ext>
            </a:extLst>
          </p:cNvPr>
          <p:cNvCxnSpPr>
            <a:cxnSpLocks/>
          </p:cNvCxnSpPr>
          <p:nvPr/>
        </p:nvCxnSpPr>
        <p:spPr>
          <a:xfrm>
            <a:off x="1660759" y="1805760"/>
            <a:ext cx="0" cy="15498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788B4FD-51C9-4E55-890E-CBBA3C26EE92}"/>
              </a:ext>
            </a:extLst>
          </p:cNvPr>
          <p:cNvSpPr/>
          <p:nvPr/>
        </p:nvSpPr>
        <p:spPr>
          <a:xfrm>
            <a:off x="1386666" y="3355596"/>
            <a:ext cx="2376985" cy="4747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22E7B7-A10F-4123-95F9-D7A694B5B5EE}"/>
              </a:ext>
            </a:extLst>
          </p:cNvPr>
          <p:cNvCxnSpPr>
            <a:cxnSpLocks/>
          </p:cNvCxnSpPr>
          <p:nvPr/>
        </p:nvCxnSpPr>
        <p:spPr>
          <a:xfrm flipH="1">
            <a:off x="5079760" y="4277477"/>
            <a:ext cx="300600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640E5-9984-442D-98BB-ECAFE1AD763A}"/>
              </a:ext>
            </a:extLst>
          </p:cNvPr>
          <p:cNvSpPr/>
          <p:nvPr/>
        </p:nvSpPr>
        <p:spPr>
          <a:xfrm>
            <a:off x="8394719" y="3830384"/>
            <a:ext cx="1982179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You can also create the same shift on multiple days by clicking on the hyperlink.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04BE5F-F309-40C0-8BAB-025A221FA32E}"/>
              </a:ext>
            </a:extLst>
          </p:cNvPr>
          <p:cNvSpPr/>
          <p:nvPr/>
        </p:nvSpPr>
        <p:spPr>
          <a:xfrm>
            <a:off x="2625564" y="5206147"/>
            <a:ext cx="1007433" cy="367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62B23C-D3A2-4666-8473-48C06541DA4B}"/>
              </a:ext>
            </a:extLst>
          </p:cNvPr>
          <p:cNvCxnSpPr>
            <a:cxnSpLocks/>
          </p:cNvCxnSpPr>
          <p:nvPr/>
        </p:nvCxnSpPr>
        <p:spPr>
          <a:xfrm>
            <a:off x="1660759" y="1805760"/>
            <a:ext cx="914399" cy="34003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02B47-9CF2-41C4-AF2F-4272BB965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907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59112-E556-4A2C-8077-3B2C617AEE86}"/>
              </a:ext>
            </a:extLst>
          </p:cNvPr>
          <p:cNvSpPr/>
          <p:nvPr/>
        </p:nvSpPr>
        <p:spPr>
          <a:xfrm>
            <a:off x="631327" y="1049827"/>
            <a:ext cx="4714872" cy="4504639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F7D374-F7CE-4390-B4E5-384C3792C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0" t="1349" r="2992" b="1795"/>
          <a:stretch/>
        </p:blipFill>
        <p:spPr>
          <a:xfrm>
            <a:off x="755008" y="1123453"/>
            <a:ext cx="4496499" cy="43042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D65AC6-61BF-4035-A76F-DE62248FA25C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How Do I Select Multiple Days?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382A80-66A5-4582-9625-04D37D360C00}"/>
              </a:ext>
            </a:extLst>
          </p:cNvPr>
          <p:cNvSpPr/>
          <p:nvPr/>
        </p:nvSpPr>
        <p:spPr>
          <a:xfrm>
            <a:off x="6651447" y="1646074"/>
            <a:ext cx="2952106" cy="32932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If you choose to create the same shift on multiple days by clicking on the hyperlink, you will see a calendar view where you will be able to select multiple days to create the same shift. The dates will turn green when selected and white when de-selected.</a:t>
            </a:r>
          </a:p>
          <a:p>
            <a:endParaRPr lang="en-US" sz="1600"/>
          </a:p>
          <a:p>
            <a:r>
              <a:rPr lang="en-US" sz="1600"/>
              <a:t>You can also add additional months to allow you to create the same shift well into the future.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351C2-57FA-4F75-A527-6D00F4CA78D7}"/>
              </a:ext>
            </a:extLst>
          </p:cNvPr>
          <p:cNvSpPr/>
          <p:nvPr/>
        </p:nvSpPr>
        <p:spPr>
          <a:xfrm>
            <a:off x="2112674" y="2676976"/>
            <a:ext cx="1502981" cy="1178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CA445A-8060-4019-A1B2-5EDE63CE530E}"/>
              </a:ext>
            </a:extLst>
          </p:cNvPr>
          <p:cNvCxnSpPr>
            <a:cxnSpLocks/>
          </p:cNvCxnSpPr>
          <p:nvPr/>
        </p:nvCxnSpPr>
        <p:spPr>
          <a:xfrm flipH="1" flipV="1">
            <a:off x="4125651" y="2539528"/>
            <a:ext cx="2431104" cy="392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1D42841-43E6-441C-A610-AAC180B3AF86}"/>
              </a:ext>
            </a:extLst>
          </p:cNvPr>
          <p:cNvSpPr/>
          <p:nvPr/>
        </p:nvSpPr>
        <p:spPr>
          <a:xfrm>
            <a:off x="1734864" y="2421678"/>
            <a:ext cx="2388942" cy="2248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792805-CC7A-4D43-80EC-178A81AFDF59}"/>
              </a:ext>
            </a:extLst>
          </p:cNvPr>
          <p:cNvSpPr/>
          <p:nvPr/>
        </p:nvSpPr>
        <p:spPr>
          <a:xfrm>
            <a:off x="2517005" y="3849926"/>
            <a:ext cx="824659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8F8686-4E70-49A1-8D95-2E619C10A719}"/>
              </a:ext>
            </a:extLst>
          </p:cNvPr>
          <p:cNvCxnSpPr>
            <a:cxnSpLocks/>
          </p:cNvCxnSpPr>
          <p:nvPr/>
        </p:nvCxnSpPr>
        <p:spPr>
          <a:xfrm flipH="1">
            <a:off x="3227311" y="2551471"/>
            <a:ext cx="3394310" cy="9117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3A6709-141D-4F5B-882B-771AD2CFCF86}"/>
              </a:ext>
            </a:extLst>
          </p:cNvPr>
          <p:cNvCxnSpPr>
            <a:cxnSpLocks/>
          </p:cNvCxnSpPr>
          <p:nvPr/>
        </p:nvCxnSpPr>
        <p:spPr>
          <a:xfrm flipH="1" flipV="1">
            <a:off x="3474758" y="4002326"/>
            <a:ext cx="3176689" cy="2197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C77DD-FC92-47A0-96C1-1297B0A7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451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59112-E556-4A2C-8077-3B2C617AEE86}"/>
              </a:ext>
            </a:extLst>
          </p:cNvPr>
          <p:cNvSpPr/>
          <p:nvPr/>
        </p:nvSpPr>
        <p:spPr>
          <a:xfrm>
            <a:off x="555771" y="2070822"/>
            <a:ext cx="4971726" cy="4371075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30BC8-C4E1-4771-B783-FFB7677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56" y="2172000"/>
            <a:ext cx="4666193" cy="4161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D65AC6-61BF-4035-A76F-DE62248FA25C}"/>
              </a:ext>
            </a:extLst>
          </p:cNvPr>
          <p:cNvSpPr txBox="1"/>
          <p:nvPr/>
        </p:nvSpPr>
        <p:spPr>
          <a:xfrm>
            <a:off x="555770" y="186911"/>
            <a:ext cx="8907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How Do I Add Stop &amp; Start Time Required For The Shift?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382A80-66A5-4582-9625-04D37D360C00}"/>
              </a:ext>
            </a:extLst>
          </p:cNvPr>
          <p:cNvSpPr/>
          <p:nvPr/>
        </p:nvSpPr>
        <p:spPr>
          <a:xfrm>
            <a:off x="7218217" y="5248334"/>
            <a:ext cx="1877036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When you are ready to create your shifts – click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351C2-57FA-4F75-A527-6D00F4CA78D7}"/>
              </a:ext>
            </a:extLst>
          </p:cNvPr>
          <p:cNvSpPr/>
          <p:nvPr/>
        </p:nvSpPr>
        <p:spPr>
          <a:xfrm>
            <a:off x="1023762" y="3907244"/>
            <a:ext cx="3147546" cy="1815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CA445A-8060-4019-A1B2-5EDE63CE530E}"/>
              </a:ext>
            </a:extLst>
          </p:cNvPr>
          <p:cNvCxnSpPr>
            <a:cxnSpLocks/>
          </p:cNvCxnSpPr>
          <p:nvPr/>
        </p:nvCxnSpPr>
        <p:spPr>
          <a:xfrm flipH="1">
            <a:off x="3375884" y="3597692"/>
            <a:ext cx="3679257" cy="5546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73F5D96-C517-4CDB-B41C-21B5A06EEEAE}"/>
              </a:ext>
            </a:extLst>
          </p:cNvPr>
          <p:cNvSpPr/>
          <p:nvPr/>
        </p:nvSpPr>
        <p:spPr>
          <a:xfrm>
            <a:off x="4295129" y="5840412"/>
            <a:ext cx="983545" cy="3382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7ACE7F-B728-4979-83CF-B673D8BB20A7}"/>
              </a:ext>
            </a:extLst>
          </p:cNvPr>
          <p:cNvCxnSpPr>
            <a:cxnSpLocks/>
          </p:cNvCxnSpPr>
          <p:nvPr/>
        </p:nvCxnSpPr>
        <p:spPr>
          <a:xfrm flipH="1">
            <a:off x="5104928" y="5992812"/>
            <a:ext cx="195021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4009DED-0749-47FC-AC53-6C36022580C7}"/>
              </a:ext>
            </a:extLst>
          </p:cNvPr>
          <p:cNvSpPr/>
          <p:nvPr/>
        </p:nvSpPr>
        <p:spPr>
          <a:xfrm>
            <a:off x="7218217" y="3182194"/>
            <a:ext cx="2580313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You also have the option to show the expected stop time and job number of the shift.</a:t>
            </a:r>
          </a:p>
          <a:p>
            <a:r>
              <a:rPr lang="en-US" sz="1600"/>
              <a:t>If you select ‘Yes’, here.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1C6A96-AC70-419D-8E5C-25BD79792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267" y="5782214"/>
            <a:ext cx="1152019" cy="37029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285CE-BC44-4D99-834F-835F51B6B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730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59112-E556-4A2C-8077-3B2C617AEE86}"/>
              </a:ext>
            </a:extLst>
          </p:cNvPr>
          <p:cNvSpPr/>
          <p:nvPr/>
        </p:nvSpPr>
        <p:spPr>
          <a:xfrm>
            <a:off x="555770" y="2070822"/>
            <a:ext cx="7088203" cy="4299156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6B969D-CBEF-446F-948C-9AB482B20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6" y="2195585"/>
            <a:ext cx="6788435" cy="40771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D65AC6-61BF-4035-A76F-DE62248FA25C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How Do I See They Have Been Posted?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382A80-66A5-4582-9625-04D37D360C00}"/>
              </a:ext>
            </a:extLst>
          </p:cNvPr>
          <p:cNvSpPr/>
          <p:nvPr/>
        </p:nvSpPr>
        <p:spPr>
          <a:xfrm>
            <a:off x="555771" y="1238397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You will now be able to see your Posted shift in the plan waiting to be actioned by Datum RPO.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351C2-57FA-4F75-A527-6D00F4CA78D7}"/>
              </a:ext>
            </a:extLst>
          </p:cNvPr>
          <p:cNvSpPr/>
          <p:nvPr/>
        </p:nvSpPr>
        <p:spPr>
          <a:xfrm>
            <a:off x="4495969" y="4815495"/>
            <a:ext cx="939060" cy="6914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CA445A-8060-4019-A1B2-5EDE63CE530E}"/>
              </a:ext>
            </a:extLst>
          </p:cNvPr>
          <p:cNvCxnSpPr>
            <a:cxnSpLocks/>
          </p:cNvCxnSpPr>
          <p:nvPr/>
        </p:nvCxnSpPr>
        <p:spPr>
          <a:xfrm>
            <a:off x="4790114" y="1576951"/>
            <a:ext cx="120469" cy="32385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8C053-9D64-4BC7-94E5-8CBC64B4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73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59112-E556-4A2C-8077-3B2C617AEE86}"/>
              </a:ext>
            </a:extLst>
          </p:cNvPr>
          <p:cNvSpPr/>
          <p:nvPr/>
        </p:nvSpPr>
        <p:spPr>
          <a:xfrm>
            <a:off x="555771" y="2070822"/>
            <a:ext cx="7571088" cy="4299156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B19A1F-041D-4028-96EC-47EAB5674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70" y="2187892"/>
            <a:ext cx="7277100" cy="4076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D65AC6-61BF-4035-A76F-DE62248FA25C}"/>
              </a:ext>
            </a:extLst>
          </p:cNvPr>
          <p:cNvSpPr txBox="1"/>
          <p:nvPr/>
        </p:nvSpPr>
        <p:spPr>
          <a:xfrm>
            <a:off x="555770" y="186911"/>
            <a:ext cx="92677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How Do I Edit Shift Details If Incorrect Or Need Cancelling?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382A80-66A5-4582-9625-04D37D360C00}"/>
              </a:ext>
            </a:extLst>
          </p:cNvPr>
          <p:cNvSpPr/>
          <p:nvPr/>
        </p:nvSpPr>
        <p:spPr>
          <a:xfrm>
            <a:off x="555771" y="1238397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You can ‘Edit’ or ‘Cancel’ unallocated shifts by clicking on the shift and selecting ‘Edit Details’ or ‘Cancel’ shift.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351C2-57FA-4F75-A527-6D00F4CA78D7}"/>
              </a:ext>
            </a:extLst>
          </p:cNvPr>
          <p:cNvSpPr/>
          <p:nvPr/>
        </p:nvSpPr>
        <p:spPr>
          <a:xfrm>
            <a:off x="2358742" y="5014599"/>
            <a:ext cx="678672" cy="2932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CA445A-8060-4019-A1B2-5EDE63CE530E}"/>
              </a:ext>
            </a:extLst>
          </p:cNvPr>
          <p:cNvCxnSpPr>
            <a:cxnSpLocks/>
          </p:cNvCxnSpPr>
          <p:nvPr/>
        </p:nvCxnSpPr>
        <p:spPr>
          <a:xfrm>
            <a:off x="1732018" y="1694021"/>
            <a:ext cx="0" cy="3843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D4849B7-3569-4CE5-BF3D-DBFF51D61862}"/>
              </a:ext>
            </a:extLst>
          </p:cNvPr>
          <p:cNvSpPr/>
          <p:nvPr/>
        </p:nvSpPr>
        <p:spPr>
          <a:xfrm>
            <a:off x="857662" y="5619603"/>
            <a:ext cx="1032783" cy="5243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9328C7-A413-4748-9062-6A43DC597446}"/>
              </a:ext>
            </a:extLst>
          </p:cNvPr>
          <p:cNvCxnSpPr>
            <a:cxnSpLocks/>
          </p:cNvCxnSpPr>
          <p:nvPr/>
        </p:nvCxnSpPr>
        <p:spPr>
          <a:xfrm>
            <a:off x="1732018" y="1694021"/>
            <a:ext cx="857751" cy="32151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AED1F-993C-41B6-B8E8-AA65E8BA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415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59112-E556-4A2C-8077-3B2C617AEE86}"/>
              </a:ext>
            </a:extLst>
          </p:cNvPr>
          <p:cNvSpPr/>
          <p:nvPr/>
        </p:nvSpPr>
        <p:spPr>
          <a:xfrm>
            <a:off x="555771" y="2070822"/>
            <a:ext cx="4971726" cy="4381349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5838C2-E99D-40CC-9F68-0BEDC1A2F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56" y="2226407"/>
            <a:ext cx="4671447" cy="41332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D65AC6-61BF-4035-A76F-DE62248FA25C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What Is The Reason The Time Has Changed?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382A80-66A5-4582-9625-04D37D360C00}"/>
              </a:ext>
            </a:extLst>
          </p:cNvPr>
          <p:cNvSpPr/>
          <p:nvPr/>
        </p:nvSpPr>
        <p:spPr>
          <a:xfrm>
            <a:off x="555771" y="1238397"/>
            <a:ext cx="952278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When changing a shift time, you will need to add a reason for the time change using the dropdown box followed by saving.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351C2-57FA-4F75-A527-6D00F4CA78D7}"/>
              </a:ext>
            </a:extLst>
          </p:cNvPr>
          <p:cNvSpPr/>
          <p:nvPr/>
        </p:nvSpPr>
        <p:spPr>
          <a:xfrm>
            <a:off x="1050114" y="4641320"/>
            <a:ext cx="3103190" cy="10476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CA445A-8060-4019-A1B2-5EDE63CE530E}"/>
              </a:ext>
            </a:extLst>
          </p:cNvPr>
          <p:cNvCxnSpPr>
            <a:cxnSpLocks/>
          </p:cNvCxnSpPr>
          <p:nvPr/>
        </p:nvCxnSpPr>
        <p:spPr>
          <a:xfrm>
            <a:off x="2756497" y="1823172"/>
            <a:ext cx="1652282" cy="24097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72967CC-734D-47DE-997A-282EB2D9DE60}"/>
              </a:ext>
            </a:extLst>
          </p:cNvPr>
          <p:cNvSpPr/>
          <p:nvPr/>
        </p:nvSpPr>
        <p:spPr>
          <a:xfrm>
            <a:off x="4244123" y="5848356"/>
            <a:ext cx="946177" cy="371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B7451B-9A82-4479-B0DF-93CD190BB042}"/>
              </a:ext>
            </a:extLst>
          </p:cNvPr>
          <p:cNvSpPr/>
          <p:nvPr/>
        </p:nvSpPr>
        <p:spPr>
          <a:xfrm>
            <a:off x="4332887" y="4374159"/>
            <a:ext cx="2385931" cy="945804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E44213-03E1-475A-9DB0-BD0DF4C54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779" y="4469959"/>
            <a:ext cx="2198579" cy="72894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E34675-F4DF-42ED-BE74-19355D9E9D2B}"/>
              </a:ext>
            </a:extLst>
          </p:cNvPr>
          <p:cNvCxnSpPr>
            <a:cxnSpLocks/>
          </p:cNvCxnSpPr>
          <p:nvPr/>
        </p:nvCxnSpPr>
        <p:spPr>
          <a:xfrm>
            <a:off x="2756497" y="1823172"/>
            <a:ext cx="285137" cy="27256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70898-16A4-4DF5-A266-328C0242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03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5E359-CB4C-486E-9D5B-AA0CB31B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8428"/>
            <a:ext cx="8791575" cy="6829571"/>
          </a:xfrm>
          <a:prstGeom prst="rect">
            <a:avLst/>
          </a:prstGeom>
        </p:spPr>
      </p:pic>
      <p:pic>
        <p:nvPicPr>
          <p:cNvPr id="2" name="docshape13">
            <a:extLst>
              <a:ext uri="{FF2B5EF4-FFF2-40B4-BE49-F238E27FC236}">
                <a16:creationId xmlns:a16="http://schemas.microsoft.com/office/drawing/2014/main" id="{606434B6-4744-4D24-ACEF-38D9588E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cshape12">
            <a:extLst>
              <a:ext uri="{FF2B5EF4-FFF2-40B4-BE49-F238E27FC236}">
                <a16:creationId xmlns:a16="http://schemas.microsoft.com/office/drawing/2014/main" id="{0071228A-C897-451B-A4A3-A1733F7CC6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" name="docshape11">
            <a:extLst>
              <a:ext uri="{FF2B5EF4-FFF2-40B4-BE49-F238E27FC236}">
                <a16:creationId xmlns:a16="http://schemas.microsoft.com/office/drawing/2014/main" id="{A264006D-513C-49EA-A23B-6F896B2A0F1F}"/>
              </a:ext>
            </a:extLst>
          </p:cNvPr>
          <p:cNvSpPr>
            <a:spLocks/>
          </p:cNvSpPr>
          <p:nvPr/>
        </p:nvSpPr>
        <p:spPr bwMode="auto">
          <a:xfrm>
            <a:off x="0" y="1533525"/>
            <a:ext cx="5267325" cy="532447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116D-AB4A-41D7-A1F0-4EB0AF1F1A12}"/>
              </a:ext>
            </a:extLst>
          </p:cNvPr>
          <p:cNvSpPr txBox="1"/>
          <p:nvPr/>
        </p:nvSpPr>
        <p:spPr>
          <a:xfrm>
            <a:off x="2220024" y="1774367"/>
            <a:ext cx="60946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POST SHIFTS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D57F6-1FC3-4E26-BCF5-0CECD482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74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15E359-CB4C-486E-9D5B-AA0CB31B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8428"/>
            <a:ext cx="8791575" cy="6829571"/>
          </a:xfrm>
          <a:prstGeom prst="rect">
            <a:avLst/>
          </a:prstGeom>
        </p:spPr>
      </p:pic>
      <p:pic>
        <p:nvPicPr>
          <p:cNvPr id="2" name="docshape13">
            <a:extLst>
              <a:ext uri="{FF2B5EF4-FFF2-40B4-BE49-F238E27FC236}">
                <a16:creationId xmlns:a16="http://schemas.microsoft.com/office/drawing/2014/main" id="{606434B6-4744-4D24-ACEF-38D9588E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670" y="0"/>
            <a:ext cx="2259330" cy="6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cshape12">
            <a:extLst>
              <a:ext uri="{FF2B5EF4-FFF2-40B4-BE49-F238E27FC236}">
                <a16:creationId xmlns:a16="http://schemas.microsoft.com/office/drawing/2014/main" id="{0071228A-C897-451B-A4A3-A1733F7CC6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115550" y="600709"/>
            <a:ext cx="1907857" cy="45719"/>
          </a:xfrm>
          <a:prstGeom prst="rect">
            <a:avLst/>
          </a:prstGeom>
          <a:solidFill>
            <a:srgbClr val="25B0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4" name="docshape11">
            <a:extLst>
              <a:ext uri="{FF2B5EF4-FFF2-40B4-BE49-F238E27FC236}">
                <a16:creationId xmlns:a16="http://schemas.microsoft.com/office/drawing/2014/main" id="{A264006D-513C-49EA-A23B-6F896B2A0F1F}"/>
              </a:ext>
            </a:extLst>
          </p:cNvPr>
          <p:cNvSpPr>
            <a:spLocks/>
          </p:cNvSpPr>
          <p:nvPr/>
        </p:nvSpPr>
        <p:spPr bwMode="auto">
          <a:xfrm>
            <a:off x="0" y="1533525"/>
            <a:ext cx="5267325" cy="5324475"/>
          </a:xfrm>
          <a:custGeom>
            <a:avLst/>
            <a:gdLst>
              <a:gd name="T0" fmla="*/ 0 w 5013"/>
              <a:gd name="T1" fmla="+- 0 16845 11832"/>
              <a:gd name="T2" fmla="*/ 16845 h 5013"/>
              <a:gd name="T3" fmla="*/ 0 w 5013"/>
              <a:gd name="T4" fmla="+- 0 11832 11832"/>
              <a:gd name="T5" fmla="*/ 11832 h 5013"/>
              <a:gd name="T6" fmla="*/ 5013 w 5013"/>
              <a:gd name="T7" fmla="+- 0 16845 11832"/>
              <a:gd name="T8" fmla="*/ 16845 h 5013"/>
              <a:gd name="T9" fmla="*/ 0 w 5013"/>
              <a:gd name="T10" fmla="+- 0 16845 11832"/>
              <a:gd name="T11" fmla="*/ 16845 h 501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5013" h="5013">
                <a:moveTo>
                  <a:pt x="0" y="5013"/>
                </a:moveTo>
                <a:lnTo>
                  <a:pt x="0" y="0"/>
                </a:lnTo>
                <a:lnTo>
                  <a:pt x="5013" y="5013"/>
                </a:lnTo>
                <a:lnTo>
                  <a:pt x="0" y="5013"/>
                </a:lnTo>
                <a:close/>
              </a:path>
            </a:pathLst>
          </a:custGeom>
          <a:solidFill>
            <a:srgbClr val="007C91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0116D-AB4A-41D7-A1F0-4EB0AF1F1A12}"/>
              </a:ext>
            </a:extLst>
          </p:cNvPr>
          <p:cNvSpPr txBox="1"/>
          <p:nvPr/>
        </p:nvSpPr>
        <p:spPr>
          <a:xfrm>
            <a:off x="2220024" y="1880899"/>
            <a:ext cx="6094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POST SHIFTS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913C6-B1FB-4259-9FBC-51903FCF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3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59112-E556-4A2C-8077-3B2C617AEE86}"/>
              </a:ext>
            </a:extLst>
          </p:cNvPr>
          <p:cNvSpPr/>
          <p:nvPr/>
        </p:nvSpPr>
        <p:spPr>
          <a:xfrm>
            <a:off x="1584884" y="2067486"/>
            <a:ext cx="6595042" cy="4274228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65AC6-61BF-4035-A76F-DE62248FA25C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Where Do I Go To Post Shifts?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382A80-66A5-4582-9625-04D37D360C00}"/>
              </a:ext>
            </a:extLst>
          </p:cNvPr>
          <p:cNvSpPr/>
          <p:nvPr/>
        </p:nvSpPr>
        <p:spPr>
          <a:xfrm>
            <a:off x="554311" y="922946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To create and post shifts, go to ‘Plan’ and ‘Post Shifts’.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7D766B-0490-4A08-AC73-5D4015E62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785" y="2199399"/>
            <a:ext cx="6349430" cy="40381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E3A3A7-4F0A-4273-BFC4-F15800CCC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865" y="2493179"/>
            <a:ext cx="1314450" cy="5619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5351C2-57FA-4F75-A527-6D00F4CA78D7}"/>
              </a:ext>
            </a:extLst>
          </p:cNvPr>
          <p:cNvSpPr/>
          <p:nvPr/>
        </p:nvSpPr>
        <p:spPr>
          <a:xfrm>
            <a:off x="2772227" y="2485473"/>
            <a:ext cx="1407726" cy="2315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CA445A-8060-4019-A1B2-5EDE63CE530E}"/>
              </a:ext>
            </a:extLst>
          </p:cNvPr>
          <p:cNvCxnSpPr>
            <a:cxnSpLocks/>
          </p:cNvCxnSpPr>
          <p:nvPr/>
        </p:nvCxnSpPr>
        <p:spPr>
          <a:xfrm>
            <a:off x="1868438" y="1457843"/>
            <a:ext cx="813117" cy="10353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B9E52F-A4DF-4DA1-AC4A-2D8D32B26774}"/>
              </a:ext>
            </a:extLst>
          </p:cNvPr>
          <p:cNvCxnSpPr>
            <a:cxnSpLocks/>
          </p:cNvCxnSpPr>
          <p:nvPr/>
        </p:nvCxnSpPr>
        <p:spPr>
          <a:xfrm>
            <a:off x="1868438" y="1467206"/>
            <a:ext cx="903789" cy="7275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D8AAD96-630A-4A83-8DE2-475F28105C02}"/>
              </a:ext>
            </a:extLst>
          </p:cNvPr>
          <p:cNvSpPr/>
          <p:nvPr/>
        </p:nvSpPr>
        <p:spPr>
          <a:xfrm>
            <a:off x="2728413" y="2236896"/>
            <a:ext cx="411749" cy="211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05B36-81FA-4231-9A54-E1E3A5EB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0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59112-E556-4A2C-8077-3B2C617AEE86}"/>
              </a:ext>
            </a:extLst>
          </p:cNvPr>
          <p:cNvSpPr/>
          <p:nvPr/>
        </p:nvSpPr>
        <p:spPr>
          <a:xfrm>
            <a:off x="2558643" y="2070822"/>
            <a:ext cx="5503178" cy="3699899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6071F3-1247-49BA-8B65-8BC3E765B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581" y="2168467"/>
            <a:ext cx="5288891" cy="35234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D65AC6-61BF-4035-A76F-DE62248FA25C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How Do I Change My View Preferences?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382A80-66A5-4582-9625-04D37D360C00}"/>
              </a:ext>
            </a:extLst>
          </p:cNvPr>
          <p:cNvSpPr/>
          <p:nvPr/>
        </p:nvSpPr>
        <p:spPr>
          <a:xfrm>
            <a:off x="555771" y="1238397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You can change your view preferences by clicking on the             wrench icon at the top of the page.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351C2-57FA-4F75-A527-6D00F4CA78D7}"/>
              </a:ext>
            </a:extLst>
          </p:cNvPr>
          <p:cNvSpPr/>
          <p:nvPr/>
        </p:nvSpPr>
        <p:spPr>
          <a:xfrm>
            <a:off x="3876563" y="3790659"/>
            <a:ext cx="2894107" cy="15395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CA445A-8060-4019-A1B2-5EDE63CE530E}"/>
              </a:ext>
            </a:extLst>
          </p:cNvPr>
          <p:cNvCxnSpPr>
            <a:cxnSpLocks/>
          </p:cNvCxnSpPr>
          <p:nvPr/>
        </p:nvCxnSpPr>
        <p:spPr>
          <a:xfrm>
            <a:off x="2886661" y="1915983"/>
            <a:ext cx="989902" cy="1776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4358FF0-EC83-48B8-829F-42D9280E8850}"/>
              </a:ext>
            </a:extLst>
          </p:cNvPr>
          <p:cNvSpPr/>
          <p:nvPr/>
        </p:nvSpPr>
        <p:spPr>
          <a:xfrm>
            <a:off x="7563492" y="2499719"/>
            <a:ext cx="409254" cy="3044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B6AD50-BC6B-4C3C-AB71-AD774DA7E977}"/>
              </a:ext>
            </a:extLst>
          </p:cNvPr>
          <p:cNvCxnSpPr>
            <a:cxnSpLocks/>
          </p:cNvCxnSpPr>
          <p:nvPr/>
        </p:nvCxnSpPr>
        <p:spPr>
          <a:xfrm>
            <a:off x="2886661" y="1916159"/>
            <a:ext cx="4587756" cy="7357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7A479D0-ECB6-4676-B586-8BBE8E720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232" y="1214267"/>
            <a:ext cx="523967" cy="43515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D9C8A-9FD0-48E8-9E21-93EB4D7B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62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59112-E556-4A2C-8077-3B2C617AEE86}"/>
              </a:ext>
            </a:extLst>
          </p:cNvPr>
          <p:cNvSpPr/>
          <p:nvPr/>
        </p:nvSpPr>
        <p:spPr>
          <a:xfrm>
            <a:off x="668150" y="2003594"/>
            <a:ext cx="9130243" cy="3699899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65AC6-61BF-4035-A76F-DE62248FA25C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How Do I Filter My Plan?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382A80-66A5-4582-9625-04D37D360C00}"/>
              </a:ext>
            </a:extLst>
          </p:cNvPr>
          <p:cNvSpPr/>
          <p:nvPr/>
        </p:nvSpPr>
        <p:spPr>
          <a:xfrm>
            <a:off x="668149" y="993981"/>
            <a:ext cx="934914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You can filter your plan to view your booking by ‘</a:t>
            </a:r>
            <a:r>
              <a:rPr lang="en-US" sz="1600" b="1"/>
              <a:t>Agency</a:t>
            </a:r>
            <a:r>
              <a:rPr lang="en-US" sz="1600"/>
              <a:t>’, ‘</a:t>
            </a:r>
            <a:r>
              <a:rPr lang="en-US" sz="1600" b="1"/>
              <a:t>Order Template</a:t>
            </a:r>
            <a:r>
              <a:rPr lang="en-US" sz="1600"/>
              <a:t>’ or ‘</a:t>
            </a:r>
            <a:r>
              <a:rPr lang="en-US" sz="1600" b="1"/>
              <a:t>Shift Status</a:t>
            </a:r>
            <a:r>
              <a:rPr lang="en-US" sz="1600"/>
              <a:t>’ using the dropdowns.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C4EE1D-0761-456F-B751-C01E3B841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00" y="2111833"/>
            <a:ext cx="8893341" cy="35077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5351C2-57FA-4F75-A527-6D00F4CA78D7}"/>
              </a:ext>
            </a:extLst>
          </p:cNvPr>
          <p:cNvSpPr/>
          <p:nvPr/>
        </p:nvSpPr>
        <p:spPr>
          <a:xfrm>
            <a:off x="4564018" y="2804965"/>
            <a:ext cx="1660613" cy="4415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F66ADC-E63A-4873-A6E8-F4F15F9E4BEC}"/>
              </a:ext>
            </a:extLst>
          </p:cNvPr>
          <p:cNvSpPr/>
          <p:nvPr/>
        </p:nvSpPr>
        <p:spPr>
          <a:xfrm>
            <a:off x="6224631" y="2804965"/>
            <a:ext cx="1660613" cy="4415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6EF876-EC44-4C22-81AE-A40DBE343F76}"/>
              </a:ext>
            </a:extLst>
          </p:cNvPr>
          <p:cNvSpPr/>
          <p:nvPr/>
        </p:nvSpPr>
        <p:spPr>
          <a:xfrm>
            <a:off x="7866710" y="2804965"/>
            <a:ext cx="1660613" cy="4415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635F85-B15D-48C6-B375-870DB1790BA9}"/>
              </a:ext>
            </a:extLst>
          </p:cNvPr>
          <p:cNvCxnSpPr>
            <a:cxnSpLocks/>
          </p:cNvCxnSpPr>
          <p:nvPr/>
        </p:nvCxnSpPr>
        <p:spPr>
          <a:xfrm>
            <a:off x="5126804" y="1412201"/>
            <a:ext cx="349322" cy="12079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EFA17E-97F1-481A-9245-1F77BCCC5C02}"/>
              </a:ext>
            </a:extLst>
          </p:cNvPr>
          <p:cNvCxnSpPr>
            <a:cxnSpLocks/>
          </p:cNvCxnSpPr>
          <p:nvPr/>
        </p:nvCxnSpPr>
        <p:spPr>
          <a:xfrm>
            <a:off x="7781965" y="1457655"/>
            <a:ext cx="427087" cy="12268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CA445A-8060-4019-A1B2-5EDE63CE530E}"/>
              </a:ext>
            </a:extLst>
          </p:cNvPr>
          <p:cNvCxnSpPr>
            <a:cxnSpLocks/>
          </p:cNvCxnSpPr>
          <p:nvPr/>
        </p:nvCxnSpPr>
        <p:spPr>
          <a:xfrm>
            <a:off x="6233026" y="1412201"/>
            <a:ext cx="482850" cy="12723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96FE2-27FD-4512-AC0A-B5938EE6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59112-E556-4A2C-8077-3B2C617AEE86}"/>
              </a:ext>
            </a:extLst>
          </p:cNvPr>
          <p:cNvSpPr/>
          <p:nvPr/>
        </p:nvSpPr>
        <p:spPr>
          <a:xfrm>
            <a:off x="1440021" y="2004161"/>
            <a:ext cx="7169724" cy="3821286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37F2F1-0042-4DB5-8DEA-8B6F645C4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371" y="2105217"/>
            <a:ext cx="6951635" cy="35988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D65AC6-61BF-4035-A76F-DE62248FA25C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How Do I Change My Plan Week?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382A80-66A5-4582-9625-04D37D360C00}"/>
              </a:ext>
            </a:extLst>
          </p:cNvPr>
          <p:cNvSpPr/>
          <p:nvPr/>
        </p:nvSpPr>
        <p:spPr>
          <a:xfrm>
            <a:off x="555771" y="1238397"/>
            <a:ext cx="952278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You can change your plan week  by selecting an alternative week from the dropdown box, you can also move or forward one week at time by using the                            buttons.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CA445A-8060-4019-A1B2-5EDE63CE530E}"/>
              </a:ext>
            </a:extLst>
          </p:cNvPr>
          <p:cNvCxnSpPr>
            <a:cxnSpLocks/>
          </p:cNvCxnSpPr>
          <p:nvPr/>
        </p:nvCxnSpPr>
        <p:spPr>
          <a:xfrm flipH="1">
            <a:off x="2311685" y="1765883"/>
            <a:ext cx="4383452" cy="20792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0E51D39-9884-46F1-8470-23E7596D8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524" y="4107403"/>
            <a:ext cx="1016375" cy="15932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5351C2-57FA-4F75-A527-6D00F4CA78D7}"/>
              </a:ext>
            </a:extLst>
          </p:cNvPr>
          <p:cNvSpPr/>
          <p:nvPr/>
        </p:nvSpPr>
        <p:spPr>
          <a:xfrm>
            <a:off x="4295545" y="3845132"/>
            <a:ext cx="1619703" cy="17735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40DC58-B355-44CB-8C66-7D7051A3B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071" y="1560201"/>
            <a:ext cx="493646" cy="233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4966C7-56D9-4F57-86FA-6ABBE0A4E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094" y="1560201"/>
            <a:ext cx="472860" cy="23383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D3A274-4FE5-4EC4-AE3D-B6895EA2E35D}"/>
              </a:ext>
            </a:extLst>
          </p:cNvPr>
          <p:cNvCxnSpPr>
            <a:cxnSpLocks/>
          </p:cNvCxnSpPr>
          <p:nvPr/>
        </p:nvCxnSpPr>
        <p:spPr>
          <a:xfrm flipH="1">
            <a:off x="4788524" y="1765883"/>
            <a:ext cx="1906613" cy="21489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97E4BD-EA7F-4528-BEBC-6339FF25F3A9}"/>
              </a:ext>
            </a:extLst>
          </p:cNvPr>
          <p:cNvCxnSpPr>
            <a:cxnSpLocks/>
          </p:cNvCxnSpPr>
          <p:nvPr/>
        </p:nvCxnSpPr>
        <p:spPr>
          <a:xfrm>
            <a:off x="6695137" y="1772003"/>
            <a:ext cx="1146154" cy="21088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70D4A-48E5-4143-BF15-8ACB8EAC9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6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59112-E556-4A2C-8077-3B2C617AEE86}"/>
              </a:ext>
            </a:extLst>
          </p:cNvPr>
          <p:cNvSpPr/>
          <p:nvPr/>
        </p:nvSpPr>
        <p:spPr>
          <a:xfrm>
            <a:off x="2499921" y="2070822"/>
            <a:ext cx="6294758" cy="3801472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7F6031-0205-4317-9F28-BF495FC2B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088" y="2206053"/>
            <a:ext cx="6075512" cy="35782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D65AC6-61BF-4035-A76F-DE62248FA25C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How Do I View The Shift Stats?</a:t>
            </a:r>
            <a:endParaRPr lang="en-GB" sz="2800" b="1">
              <a:solidFill>
                <a:srgbClr val="92D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382A80-66A5-4582-9625-04D37D360C00}"/>
              </a:ext>
            </a:extLst>
          </p:cNvPr>
          <p:cNvSpPr/>
          <p:nvPr/>
        </p:nvSpPr>
        <p:spPr>
          <a:xfrm>
            <a:off x="555771" y="1238397"/>
            <a:ext cx="952278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/>
              <a:t>Clicking on the number of shifts will reveal the shifts stats for the day.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CA445A-8060-4019-A1B2-5EDE63CE530E}"/>
              </a:ext>
            </a:extLst>
          </p:cNvPr>
          <p:cNvCxnSpPr>
            <a:cxnSpLocks/>
          </p:cNvCxnSpPr>
          <p:nvPr/>
        </p:nvCxnSpPr>
        <p:spPr>
          <a:xfrm>
            <a:off x="3782000" y="1830577"/>
            <a:ext cx="1625295" cy="23829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0135199-FE38-4E09-B23B-31EF38F1E254}"/>
              </a:ext>
            </a:extLst>
          </p:cNvPr>
          <p:cNvSpPr/>
          <p:nvPr/>
        </p:nvSpPr>
        <p:spPr>
          <a:xfrm>
            <a:off x="5299250" y="4282948"/>
            <a:ext cx="696098" cy="1480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6CEA2-A145-4FB2-845D-772BED7B2364}"/>
              </a:ext>
            </a:extLst>
          </p:cNvPr>
          <p:cNvSpPr/>
          <p:nvPr/>
        </p:nvSpPr>
        <p:spPr>
          <a:xfrm>
            <a:off x="5284098" y="4499131"/>
            <a:ext cx="1412320" cy="1949279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CD0955-67E8-4473-9335-07A8E011B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295" y="4585897"/>
            <a:ext cx="1176105" cy="17802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5351C2-57FA-4F75-A527-6D00F4CA78D7}"/>
              </a:ext>
            </a:extLst>
          </p:cNvPr>
          <p:cNvSpPr/>
          <p:nvPr/>
        </p:nvSpPr>
        <p:spPr>
          <a:xfrm>
            <a:off x="5407295" y="4589479"/>
            <a:ext cx="1176105" cy="17766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1E4FF2-3102-4EBB-BBC5-3F0C906E4652}"/>
              </a:ext>
            </a:extLst>
          </p:cNvPr>
          <p:cNvCxnSpPr>
            <a:cxnSpLocks/>
          </p:cNvCxnSpPr>
          <p:nvPr/>
        </p:nvCxnSpPr>
        <p:spPr>
          <a:xfrm>
            <a:off x="3782000" y="1821810"/>
            <a:ext cx="1813036" cy="36645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E0504-BA9A-4609-9CEF-A526F0B0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84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59112-E556-4A2C-8077-3B2C617AEE86}"/>
              </a:ext>
            </a:extLst>
          </p:cNvPr>
          <p:cNvSpPr/>
          <p:nvPr/>
        </p:nvSpPr>
        <p:spPr>
          <a:xfrm>
            <a:off x="1350627" y="2070822"/>
            <a:ext cx="7063531" cy="3699899"/>
          </a:xfrm>
          <a:prstGeom prst="rect">
            <a:avLst/>
          </a:prstGeom>
          <a:solidFill>
            <a:srgbClr val="59676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65AC6-61BF-4035-A76F-DE62248FA25C}"/>
              </a:ext>
            </a:extLst>
          </p:cNvPr>
          <p:cNvSpPr txBox="1"/>
          <p:nvPr/>
        </p:nvSpPr>
        <p:spPr>
          <a:xfrm>
            <a:off x="555770" y="186911"/>
            <a:ext cx="814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Where Do I See My Shifts?</a:t>
            </a:r>
            <a:endParaRPr lang="en-GB" sz="2800" b="1">
              <a:solidFill>
                <a:srgbClr val="92D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BFBEBC-7581-4931-B332-E35C8975A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87" y="2164325"/>
            <a:ext cx="6785610" cy="35128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CD8242-9B33-4D9C-A750-3263355D6124}"/>
              </a:ext>
            </a:extLst>
          </p:cNvPr>
          <p:cNvSpPr/>
          <p:nvPr/>
        </p:nvSpPr>
        <p:spPr>
          <a:xfrm>
            <a:off x="9446141" y="3926950"/>
            <a:ext cx="1647388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/>
              <a:t>You can see the days &amp; dates of the week with the number of shifts below.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6969A8-95F9-4A72-86CF-838D5E0BA61E}"/>
              </a:ext>
            </a:extLst>
          </p:cNvPr>
          <p:cNvSpPr/>
          <p:nvPr/>
        </p:nvSpPr>
        <p:spPr>
          <a:xfrm>
            <a:off x="1670220" y="4187762"/>
            <a:ext cx="6424343" cy="3271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C8F8FF-E3F7-4C98-9CDD-74209E2BDDA8}"/>
              </a:ext>
            </a:extLst>
          </p:cNvPr>
          <p:cNvCxnSpPr>
            <a:cxnSpLocks/>
          </p:cNvCxnSpPr>
          <p:nvPr/>
        </p:nvCxnSpPr>
        <p:spPr>
          <a:xfrm flipH="1">
            <a:off x="7997731" y="4329380"/>
            <a:ext cx="11798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42622-C291-43C3-A022-C3703A46D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9F74-ED7C-44EF-9CFC-67AAF3EFA2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486058"/>
      </p:ext>
    </p:extLst>
  </p:cSld>
  <p:clrMapOvr>
    <a:masterClrMapping/>
  </p:clrMapOvr>
</p:sld>
</file>

<file path=ppt/theme/theme1.xml><?xml version="1.0" encoding="utf-8"?>
<a:theme xmlns:a="http://schemas.openxmlformats.org/drawingml/2006/main" name="Datum RP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um RPO" id="{B8EA2D41-39D4-4341-8448-009A78C1556E}" vid="{8D54C23A-4735-4D19-8E29-E61C7E74B4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f257fce-5729-47ad-83ee-ec8dd74adb1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77365FC8DE7944A2563FFE46857E79" ma:contentTypeVersion="3" ma:contentTypeDescription="Create a new document." ma:contentTypeScope="" ma:versionID="2d3a542b1ec0b7df1b06dabc3ecbd701">
  <xsd:schema xmlns:xsd="http://www.w3.org/2001/XMLSchema" xmlns:xs="http://www.w3.org/2001/XMLSchema" xmlns:p="http://schemas.microsoft.com/office/2006/metadata/properties" xmlns:ns2="cf257fce-5729-47ad-83ee-ec8dd74adb1e" targetNamespace="http://schemas.microsoft.com/office/2006/metadata/properties" ma:root="true" ma:fieldsID="42073e7c676a8e3d45abca6baf935b58" ns2:_="">
    <xsd:import namespace="cf257fce-5729-47ad-83ee-ec8dd74adb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57fce-5729-47ad-83ee-ec8dd74ad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3793DD-25D8-4612-AA3B-DA971B051A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99AF04-2B5E-4373-9A0B-78AA61909E20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96888899-159a-45ad-852c-33e632a19c89"/>
    <ds:schemaRef ds:uri="05cf384e-a25a-4a0f-abb5-0b5cf90748ad"/>
  </ds:schemaRefs>
</ds:datastoreItem>
</file>

<file path=customXml/itemProps3.xml><?xml version="1.0" encoding="utf-8"?>
<ds:datastoreItem xmlns:ds="http://schemas.openxmlformats.org/officeDocument/2006/customXml" ds:itemID="{3A4153AD-E260-4C82-9BD7-CBBC44785B9D}"/>
</file>

<file path=docProps/app.xml><?xml version="1.0" encoding="utf-8"?>
<Properties xmlns="http://schemas.openxmlformats.org/officeDocument/2006/extended-properties" xmlns:vt="http://schemas.openxmlformats.org/officeDocument/2006/docPropsVTypes">
  <Template>Datum RPO</Template>
  <TotalTime>1</TotalTime>
  <Words>523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Datum RPO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Marshall</dc:creator>
  <cp:lastModifiedBy>Tina Hogan</cp:lastModifiedBy>
  <cp:revision>38</cp:revision>
  <dcterms:created xsi:type="dcterms:W3CDTF">2022-09-09T14:55:40Z</dcterms:created>
  <dcterms:modified xsi:type="dcterms:W3CDTF">2022-11-11T09:21:10Z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0x010100C477365FC8DE7944A2563FFE46857E79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lpwstr/>
  </property>
</Properties>
</file>