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9" r:id="rId5"/>
    <p:sldId id="322" r:id="rId6"/>
    <p:sldId id="348" r:id="rId7"/>
    <p:sldId id="34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D388A336-D4A8-42D4-AB7D-311F4B4E2CD0}"/>
    <pc:docChg chg="addSld delSld modSld">
      <pc:chgData name="Tina Hogan" userId="94b78a3d-59f3-4279-a1ef-6f4ad22d56cf" providerId="ADAL" clId="{D388A336-D4A8-42D4-AB7D-311F4B4E2CD0}" dt="2022-11-11T13:13:57.666" v="11" actId="1076"/>
      <pc:docMkLst>
        <pc:docMk/>
      </pc:docMkLst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339569772" sldId="26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44035470" sldId="26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703464097" sldId="26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618043327" sldId="26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61670578" sldId="26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802500716" sldId="26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366957017" sldId="26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106204589" sldId="27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596591940" sldId="28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378385838" sldId="28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450621019" sldId="28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354022581" sldId="28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05425117" sldId="30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715103334" sldId="30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234373099" sldId="30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661568172" sldId="30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43551380" sldId="30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2966067" sldId="31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312092635" sldId="31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85387051" sldId="31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799111679" sldId="31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067642269" sldId="31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45439208" sldId="31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84647983" sldId="32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51504152" sldId="321"/>
        </pc:sldMkLst>
      </pc:sldChg>
      <pc:sldChg chg="modSp mod">
        <pc:chgData name="Tina Hogan" userId="94b78a3d-59f3-4279-a1ef-6f4ad22d56cf" providerId="ADAL" clId="{D388A336-D4A8-42D4-AB7D-311F4B4E2CD0}" dt="2022-11-11T13:13:51.862" v="9" actId="1076"/>
        <pc:sldMkLst>
          <pc:docMk/>
          <pc:sldMk cId="505742483" sldId="322"/>
        </pc:sldMkLst>
        <pc:spChg chg="mod">
          <ac:chgData name="Tina Hogan" userId="94b78a3d-59f3-4279-a1ef-6f4ad22d56cf" providerId="ADAL" clId="{D388A336-D4A8-42D4-AB7D-311F4B4E2CD0}" dt="2022-11-11T13:13:51.862" v="9" actId="1076"/>
          <ac:spMkLst>
            <pc:docMk/>
            <pc:sldMk cId="505742483" sldId="322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D388A336-D4A8-42D4-AB7D-311F4B4E2CD0}" dt="2022-11-10T16:43:46.488" v="1" actId="47"/>
        <pc:sldMkLst>
          <pc:docMk/>
          <pc:sldMk cId="844625800" sldId="340"/>
        </pc:sldMkLst>
      </pc:sldChg>
      <pc:sldChg chg="del">
        <pc:chgData name="Tina Hogan" userId="94b78a3d-59f3-4279-a1ef-6f4ad22d56cf" providerId="ADAL" clId="{D388A336-D4A8-42D4-AB7D-311F4B4E2CD0}" dt="2022-11-10T16:43:46.995" v="2" actId="47"/>
        <pc:sldMkLst>
          <pc:docMk/>
          <pc:sldMk cId="2444327951" sldId="341"/>
        </pc:sldMkLst>
      </pc:sldChg>
      <pc:sldChg chg="del">
        <pc:chgData name="Tina Hogan" userId="94b78a3d-59f3-4279-a1ef-6f4ad22d56cf" providerId="ADAL" clId="{D388A336-D4A8-42D4-AB7D-311F4B4E2CD0}" dt="2022-11-10T16:43:47.783" v="3" actId="47"/>
        <pc:sldMkLst>
          <pc:docMk/>
          <pc:sldMk cId="3636039885" sldId="342"/>
        </pc:sldMkLst>
      </pc:sldChg>
      <pc:sldChg chg="del">
        <pc:chgData name="Tina Hogan" userId="94b78a3d-59f3-4279-a1ef-6f4ad22d56cf" providerId="ADAL" clId="{D388A336-D4A8-42D4-AB7D-311F4B4E2CD0}" dt="2022-11-10T16:43:48.476" v="4" actId="47"/>
        <pc:sldMkLst>
          <pc:docMk/>
          <pc:sldMk cId="3962259756" sldId="34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586353033" sldId="345"/>
        </pc:sldMkLst>
      </pc:sldChg>
      <pc:sldChg chg="del">
        <pc:chgData name="Tina Hogan" userId="94b78a3d-59f3-4279-a1ef-6f4ad22d56cf" providerId="ADAL" clId="{D388A336-D4A8-42D4-AB7D-311F4B4E2CD0}" dt="2022-11-10T16:43:45.933" v="0" actId="47"/>
        <pc:sldMkLst>
          <pc:docMk/>
          <pc:sldMk cId="3156322132" sldId="347"/>
        </pc:sldMkLst>
      </pc:sldChg>
      <pc:sldChg chg="modSp mod">
        <pc:chgData name="Tina Hogan" userId="94b78a3d-59f3-4279-a1ef-6f4ad22d56cf" providerId="ADAL" clId="{D388A336-D4A8-42D4-AB7D-311F4B4E2CD0}" dt="2022-11-11T13:13:57.666" v="11" actId="1076"/>
        <pc:sldMkLst>
          <pc:docMk/>
          <pc:sldMk cId="148307471" sldId="348"/>
        </pc:sldMkLst>
        <pc:spChg chg="mod">
          <ac:chgData name="Tina Hogan" userId="94b78a3d-59f3-4279-a1ef-6f4ad22d56cf" providerId="ADAL" clId="{D388A336-D4A8-42D4-AB7D-311F4B4E2CD0}" dt="2022-11-11T13:13:57.666" v="11" actId="1076"/>
          <ac:spMkLst>
            <pc:docMk/>
            <pc:sldMk cId="148307471" sldId="348"/>
            <ac:spMk id="8" creationId="{29D0116D-AB4A-41D7-A1F0-4EB0AF1F1A12}"/>
          </ac:spMkLst>
        </pc:spChg>
      </pc:sldChg>
      <pc:sldChg chg="new del">
        <pc:chgData name="Tina Hogan" userId="94b78a3d-59f3-4279-a1ef-6f4ad22d56cf" providerId="ADAL" clId="{D388A336-D4A8-42D4-AB7D-311F4B4E2CD0}" dt="2022-11-11T13:09:43.163" v="7" actId="47"/>
        <pc:sldMkLst>
          <pc:docMk/>
          <pc:sldMk cId="1270872629" sldId="34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43344454" sldId="34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196623987" sldId="35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291184135" sldId="35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735593537" sldId="35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903206889" sldId="35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741767968" sldId="35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421133533" sldId="35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455471875" sldId="35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62558819" sldId="35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44819464" sldId="426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196831353" sldId="426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732183646" sldId="427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15250541" sldId="427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66683436" sldId="427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251664348" sldId="427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898516677" sldId="427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718215286" sldId="427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639991557" sldId="427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154811674" sldId="427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463644477" sldId="427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057602591" sldId="428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002783646" sldId="428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57732207" sldId="428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869968127" sldId="428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485462588" sldId="428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964717343" sldId="428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21724786" sldId="428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968882025" sldId="429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730941081" sldId="429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826087706" sldId="429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414072609" sldId="429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780648377" sldId="429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71798588" sldId="429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74421548" sldId="429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667719223" sldId="430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597897115" sldId="430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65549931" sldId="430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261480627" sldId="431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691289184" sldId="431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93384452" sldId="431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543531130" sldId="432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271794712" sldId="432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316260559" sldId="432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382196864" sldId="432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490371069" sldId="432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377965230" sldId="432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06015798" sldId="432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30173017" sldId="432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523215678" sldId="432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967505487" sldId="432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067038124" sldId="433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719982828" sldId="433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11227831" sldId="433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150695805" sldId="434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387105968" sldId="434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812840268" sldId="434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182722273" sldId="434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187868912" sldId="434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02328246" sldId="434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795385581" sldId="434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40245745" sldId="434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859312033" sldId="434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186283506" sldId="434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74234797" sldId="435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19520901" sldId="435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499286536" sldId="435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81423380" sldId="435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128019867" sldId="435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219203471" sldId="436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35387195" sldId="436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090319223" sldId="436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333049725" sldId="436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091451408" sldId="444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686493701" sldId="444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85221479" sldId="444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051765268" sldId="444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66972158" sldId="445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09180978" sldId="445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74878547" sldId="445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638698719" sldId="445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490183406" sldId="445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055363042" sldId="445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31625959" sldId="445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048384015" sldId="445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944167771" sldId="445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75251017" sldId="446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585768921" sldId="446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32829862" sldId="446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779357881" sldId="446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989400559" sldId="446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264900849" sldId="446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857628416" sldId="446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50652447" sldId="446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524446266" sldId="446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840414808" sldId="446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2842330" sldId="447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4250446567" sldId="447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395857340" sldId="447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661265435" sldId="447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650557717" sldId="447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838617377" sldId="447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974273361" sldId="4476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536182038" sldId="4477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651387743" sldId="4478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001488559" sldId="4479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891415708" sldId="4480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2981992568" sldId="4481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618795505" sldId="4482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214241107" sldId="4483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132853638" sldId="4484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836500638" sldId="4485"/>
        </pc:sldMkLst>
      </pc:sldChg>
      <pc:sldChg chg="del">
        <pc:chgData name="Tina Hogan" userId="94b78a3d-59f3-4279-a1ef-6f4ad22d56cf" providerId="ADAL" clId="{D388A336-D4A8-42D4-AB7D-311F4B4E2CD0}" dt="2022-11-11T13:06:32.035" v="5" actId="47"/>
        <pc:sldMkLst>
          <pc:docMk/>
          <pc:sldMk cId="3759079277" sldId="44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0A6-924C-4AFA-AF97-0BB3828492A2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C973E-9761-452C-9E06-A48C4789D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8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1A076C-12E8-44DB-A44D-6D4085B2CE10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AB3478-E9CC-43B9-90ED-4DD78B000770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5D6A41-E014-4A06-9642-00DD72CE1F17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A9E372-4449-4CAA-933C-CC8AE53A78B9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FE7767-87D9-4901-99E4-234ACD4DE4FD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CD15A-C670-4C65-A490-77798B8A369F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112C7B-F1EE-446A-A87B-F62D0B7D6F1F}" type="datetime1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60F30-DD3D-4C1B-B21E-E512FF50C3E2}" type="datetime1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E2EA6-6223-4E90-A3A1-2DF6B61D602A}" type="datetime1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C02D33-14C3-4DBF-97AC-8C8F56A330C9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3AF2B2-57ED-4FD3-A986-B3FACE209AC1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93424" y="2459556"/>
            <a:ext cx="4998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CLIENT  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26622-A9E2-4FE9-A904-0AC4E308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2043260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POST SHIFTS 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D57F6-1FC3-4E26-BCF5-0CECD482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4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1741602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POST SHIFTS</a:t>
            </a:r>
          </a:p>
          <a:p>
            <a:pPr algn="ctr"/>
            <a:r>
              <a:rPr lang="en-US" sz="4800" b="1" dirty="0"/>
              <a:t>VIEW FILLED SHIFTS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3BF1F-5BBC-41E8-95B7-A785D30D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View My Filled Shifts?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0" y="1108467"/>
            <a:ext cx="952278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To view the workers that have been allocated to your shifts, click on the booking and you will see a list of the workers who have been allocated as well as any unallocated shifts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CCE227-B4AD-4BBE-912C-13317D3E3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86" y="2191889"/>
            <a:ext cx="8915678" cy="34277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7650760" y="2191889"/>
            <a:ext cx="1945304" cy="34277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4714613" y="1698018"/>
            <a:ext cx="2846198" cy="12396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1DB1265-CB9E-42F3-B751-09FCE371BC1E}"/>
              </a:ext>
            </a:extLst>
          </p:cNvPr>
          <p:cNvSpPr/>
          <p:nvPr/>
        </p:nvSpPr>
        <p:spPr>
          <a:xfrm>
            <a:off x="4098822" y="4963227"/>
            <a:ext cx="946482" cy="5957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220057-7A65-4DEA-BC92-6DECD5E9D418}"/>
              </a:ext>
            </a:extLst>
          </p:cNvPr>
          <p:cNvCxnSpPr>
            <a:cxnSpLocks/>
          </p:cNvCxnSpPr>
          <p:nvPr/>
        </p:nvCxnSpPr>
        <p:spPr>
          <a:xfrm>
            <a:off x="4714613" y="1698018"/>
            <a:ext cx="0" cy="316165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30B64-7881-4254-AF27-C49A6F7C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360230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3793DD-25D8-4612-AA3B-DA971B051A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99AF04-2B5E-4373-9A0B-78AA61909E2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96888899-159a-45ad-852c-33e632a19c89"/>
    <ds:schemaRef ds:uri="05cf384e-a25a-4a0f-abb5-0b5cf90748ad"/>
  </ds:schemaRefs>
</ds:datastoreItem>
</file>

<file path=customXml/itemProps3.xml><?xml version="1.0" encoding="utf-8"?>
<ds:datastoreItem xmlns:ds="http://schemas.openxmlformats.org/officeDocument/2006/customXml" ds:itemID="{A2E6E458-2E8A-4CE3-B05F-43590E51AB95}"/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11</TotalTime>
  <Words>62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41</cp:revision>
  <dcterms:created xsi:type="dcterms:W3CDTF">2022-09-09T14:55:40Z</dcterms:created>
  <dcterms:modified xsi:type="dcterms:W3CDTF">2022-11-11T13:13:57Z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Signature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