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9" r:id="rId5"/>
    <p:sldId id="322" r:id="rId6"/>
    <p:sldId id="350" r:id="rId7"/>
    <p:sldId id="349" r:id="rId8"/>
    <p:sldId id="345" r:id="rId9"/>
    <p:sldId id="351" r:id="rId10"/>
    <p:sldId id="353" r:id="rId11"/>
    <p:sldId id="35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74868E0E-AD64-481F-9A81-CE46BD9E4D69}"/>
    <pc:docChg chg="delSld modSld">
      <pc:chgData name="Tina Hogan" userId="94b78a3d-59f3-4279-a1ef-6f4ad22d56cf" providerId="ADAL" clId="{74868E0E-AD64-481F-9A81-CE46BD9E4D69}" dt="2022-11-11T13:16:18.142" v="7" actId="47"/>
      <pc:docMkLst>
        <pc:docMk/>
      </pc:docMkLst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339569772" sldId="26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44035470" sldId="26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703464097" sldId="26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618043327" sldId="26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261670578" sldId="26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802500716" sldId="26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366957017" sldId="26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106204589" sldId="27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596591940" sldId="28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378385838" sldId="28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450621019" sldId="28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354022581" sldId="28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05425117" sldId="30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715103334" sldId="30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234373099" sldId="30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661568172" sldId="30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43551380" sldId="30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22966067" sldId="31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312092635" sldId="31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85387051" sldId="31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799111679" sldId="31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067642269" sldId="31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45439208" sldId="31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84647983" sldId="32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51504152" sldId="321"/>
        </pc:sldMkLst>
      </pc:sldChg>
      <pc:sldChg chg="modSp mod">
        <pc:chgData name="Tina Hogan" userId="94b78a3d-59f3-4279-a1ef-6f4ad22d56cf" providerId="ADAL" clId="{74868E0E-AD64-481F-9A81-CE46BD9E4D69}" dt="2022-11-11T13:15:55.646" v="4" actId="1076"/>
        <pc:sldMkLst>
          <pc:docMk/>
          <pc:sldMk cId="505742483" sldId="322"/>
        </pc:sldMkLst>
        <pc:spChg chg="mod">
          <ac:chgData name="Tina Hogan" userId="94b78a3d-59f3-4279-a1ef-6f4ad22d56cf" providerId="ADAL" clId="{74868E0E-AD64-481F-9A81-CE46BD9E4D69}" dt="2022-11-11T13:15:55.646" v="4" actId="1076"/>
          <ac:spMkLst>
            <pc:docMk/>
            <pc:sldMk cId="505742483" sldId="322"/>
            <ac:spMk id="8" creationId="{29D0116D-AB4A-41D7-A1F0-4EB0AF1F1A12}"/>
          </ac:spMkLst>
        </pc:spChg>
        <pc:picChg chg="mod">
          <ac:chgData name="Tina Hogan" userId="94b78a3d-59f3-4279-a1ef-6f4ad22d56cf" providerId="ADAL" clId="{74868E0E-AD64-481F-9A81-CE46BD9E4D69}" dt="2022-11-11T13:15:52.697" v="3" actId="1076"/>
          <ac:picMkLst>
            <pc:docMk/>
            <pc:sldMk cId="505742483" sldId="322"/>
            <ac:picMk id="9" creationId="{6315E359-CB4C-486E-9D5B-AA0CB31B04A7}"/>
          </ac:picMkLst>
        </pc:picChg>
      </pc:sldChg>
      <pc:sldChg chg="del">
        <pc:chgData name="Tina Hogan" userId="94b78a3d-59f3-4279-a1ef-6f4ad22d56cf" providerId="ADAL" clId="{74868E0E-AD64-481F-9A81-CE46BD9E4D69}" dt="2022-11-10T16:44:20.960" v="1" actId="47"/>
        <pc:sldMkLst>
          <pc:docMk/>
          <pc:sldMk cId="3903360230" sldId="344"/>
        </pc:sldMkLst>
      </pc:sldChg>
      <pc:sldChg chg="del">
        <pc:chgData name="Tina Hogan" userId="94b78a3d-59f3-4279-a1ef-6f4ad22d56cf" providerId="ADAL" clId="{74868E0E-AD64-481F-9A81-CE46BD9E4D69}" dt="2022-11-10T16:44:20.499" v="0" actId="47"/>
        <pc:sldMkLst>
          <pc:docMk/>
          <pc:sldMk cId="148307471" sldId="348"/>
        </pc:sldMkLst>
      </pc:sldChg>
      <pc:sldChg chg="modSp mod">
        <pc:chgData name="Tina Hogan" userId="94b78a3d-59f3-4279-a1ef-6f4ad22d56cf" providerId="ADAL" clId="{74868E0E-AD64-481F-9A81-CE46BD9E4D69}" dt="2022-11-11T13:16:04.408" v="6" actId="1076"/>
        <pc:sldMkLst>
          <pc:docMk/>
          <pc:sldMk cId="1196623987" sldId="350"/>
        </pc:sldMkLst>
        <pc:spChg chg="mod">
          <ac:chgData name="Tina Hogan" userId="94b78a3d-59f3-4279-a1ef-6f4ad22d56cf" providerId="ADAL" clId="{74868E0E-AD64-481F-9A81-CE46BD9E4D69}" dt="2022-11-11T13:16:04.408" v="6" actId="1076"/>
          <ac:spMkLst>
            <pc:docMk/>
            <pc:sldMk cId="1196623987" sldId="350"/>
            <ac:spMk id="8" creationId="{29D0116D-AB4A-41D7-A1F0-4EB0AF1F1A12}"/>
          </ac:spMkLst>
        </pc:spChg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741767968" sldId="35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421133533" sldId="35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455471875" sldId="35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62558819" sldId="35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44819464" sldId="426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196831353" sldId="426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732183646" sldId="427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15250541" sldId="427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66683436" sldId="427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251664348" sldId="427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898516677" sldId="427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718215286" sldId="427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639991557" sldId="427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154811674" sldId="427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463644477" sldId="427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057602591" sldId="428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002783646" sldId="428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57732207" sldId="428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869968127" sldId="428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485462588" sldId="428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964717343" sldId="428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821724786" sldId="428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968882025" sldId="429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730941081" sldId="429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826087706" sldId="429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414072609" sldId="429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780648377" sldId="429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71798588" sldId="429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274421548" sldId="429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667719223" sldId="430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597897115" sldId="430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865549931" sldId="430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261480627" sldId="431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691289184" sldId="431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93384452" sldId="431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543531130" sldId="432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271794712" sldId="432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316260559" sldId="432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382196864" sldId="432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490371069" sldId="432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377965230" sldId="432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06015798" sldId="432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30173017" sldId="432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523215678" sldId="432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967505487" sldId="432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067038124" sldId="433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719982828" sldId="433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11227831" sldId="433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150695805" sldId="434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387105968" sldId="434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812840268" sldId="434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182722273" sldId="434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187868912" sldId="434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802328246" sldId="434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795385581" sldId="434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40245745" sldId="434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859312033" sldId="434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186283506" sldId="434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74234797" sldId="435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19520901" sldId="435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718516846" sldId="435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74010816" sldId="435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192793817" sldId="435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499286536" sldId="435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81423380" sldId="435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128019867" sldId="435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219203471" sldId="436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35387195" sldId="436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090319223" sldId="436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333049725" sldId="436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091451408" sldId="444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686493701" sldId="444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285221479" sldId="444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051765268" sldId="444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266972158" sldId="445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09180978" sldId="445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74878547" sldId="445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638698719" sldId="445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490183406" sldId="445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055363042" sldId="445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231625959" sldId="445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048384015" sldId="445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944167771" sldId="445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875251017" sldId="446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585768921" sldId="446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32829862" sldId="446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779357881" sldId="446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989400559" sldId="446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264900849" sldId="446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857628416" sldId="446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850652447" sldId="446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524446266" sldId="446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840414808" sldId="446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2842330" sldId="447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4250446567" sldId="447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395857340" sldId="447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661265435" sldId="447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650557717" sldId="447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838617377" sldId="447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974273361" sldId="4476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536182038" sldId="4477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651387743" sldId="4478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001488559" sldId="4479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891415708" sldId="4480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2981992568" sldId="4481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618795505" sldId="4482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214241107" sldId="4483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132853638" sldId="4484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836500638" sldId="4485"/>
        </pc:sldMkLst>
      </pc:sldChg>
      <pc:sldChg chg="del">
        <pc:chgData name="Tina Hogan" userId="94b78a3d-59f3-4279-a1ef-6f4ad22d56cf" providerId="ADAL" clId="{74868E0E-AD64-481F-9A81-CE46BD9E4D69}" dt="2022-11-11T13:16:18.142" v="7" actId="47"/>
        <pc:sldMkLst>
          <pc:docMk/>
          <pc:sldMk cId="3759079277" sldId="44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C0A6-924C-4AFA-AF97-0BB3828492A2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C973E-9761-452C-9E06-A48C4789D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8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1A076C-12E8-44DB-A44D-6D4085B2CE10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AB3478-E9CC-43B9-90ED-4DD78B000770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5D6A41-E014-4A06-9642-00DD72CE1F17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A9E372-4449-4CAA-933C-CC8AE53A78B9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FE7767-87D9-4901-99E4-234ACD4DE4FD}" type="datetime1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CD15A-C670-4C65-A490-77798B8A369F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112C7B-F1EE-446A-A87B-F62D0B7D6F1F}" type="datetime1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60F30-DD3D-4C1B-B21E-E512FF50C3E2}" type="datetime1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0E2EA6-6223-4E90-A3A1-2DF6B61D602A}" type="datetime1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C02D33-14C3-4DBF-97AC-8C8F56A330C9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3AF2B2-57ED-4FD3-A986-B3FACE209AC1}" type="datetime1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93424" y="2459556"/>
            <a:ext cx="4998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CLIENT  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126622-A9E2-4FE9-A904-0AC4E308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-108096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1737029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POST SHIFTS OVERVIEW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D57F6-1FC3-4E26-BCF5-0CECD482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74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1647334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POST SHIFTS</a:t>
            </a:r>
          </a:p>
          <a:p>
            <a:pPr algn="ctr"/>
            <a:r>
              <a:rPr lang="en-US" sz="4800" b="1" dirty="0"/>
              <a:t>CANCELLED SHIFTS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6D830-DC1B-49D8-B8F2-23EED346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2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1786857" y="1919704"/>
            <a:ext cx="6696511" cy="4388817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A35A0B-293E-44F0-8985-283AB61F7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145" y="2003839"/>
            <a:ext cx="6596223" cy="4178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See Unallocated Shifts?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555771" y="1238397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To cancel any unallocated shifts, click on the booking.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5585602" y="5257702"/>
            <a:ext cx="1020796" cy="4293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2155971" y="1576951"/>
            <a:ext cx="3526399" cy="35604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DDDAC-8AF9-4338-90B5-5CE89A12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344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0" y="2070822"/>
            <a:ext cx="9130243" cy="369989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3FAE04-7520-44DC-A8BD-17FE1EEEA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90" y="2205189"/>
            <a:ext cx="8918199" cy="3414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Cancel Shifts?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8441422" y="1329150"/>
            <a:ext cx="3591058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This section shows the unallocated shift.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8774481" y="1667704"/>
            <a:ext cx="1263310" cy="15049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2747065-97F2-4225-ADB6-B587EF7173DE}"/>
              </a:ext>
            </a:extLst>
          </p:cNvPr>
          <p:cNvSpPr/>
          <p:nvPr/>
        </p:nvSpPr>
        <p:spPr>
          <a:xfrm>
            <a:off x="7726261" y="3060989"/>
            <a:ext cx="783394" cy="2087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CCC54B-653A-487C-8E6C-180B432BF8AD}"/>
              </a:ext>
            </a:extLst>
          </p:cNvPr>
          <p:cNvSpPr/>
          <p:nvPr/>
        </p:nvSpPr>
        <p:spPr>
          <a:xfrm>
            <a:off x="7726261" y="3269756"/>
            <a:ext cx="1753299" cy="2636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810A58-7891-450B-9C0F-2D426F1BFEF2}"/>
              </a:ext>
            </a:extLst>
          </p:cNvPr>
          <p:cNvSpPr/>
          <p:nvPr/>
        </p:nvSpPr>
        <p:spPr>
          <a:xfrm>
            <a:off x="7852095" y="3959604"/>
            <a:ext cx="657560" cy="2962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1C2448-AC55-413B-A8A9-30537E860988}"/>
              </a:ext>
            </a:extLst>
          </p:cNvPr>
          <p:cNvSpPr/>
          <p:nvPr/>
        </p:nvSpPr>
        <p:spPr>
          <a:xfrm>
            <a:off x="10078553" y="3912396"/>
            <a:ext cx="1654501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Click on Cancel shift to complete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F01C7F-09C6-4B3B-8DD8-F22059563F21}"/>
              </a:ext>
            </a:extLst>
          </p:cNvPr>
          <p:cNvCxnSpPr>
            <a:cxnSpLocks/>
          </p:cNvCxnSpPr>
          <p:nvPr/>
        </p:nvCxnSpPr>
        <p:spPr>
          <a:xfrm>
            <a:off x="6096000" y="1559753"/>
            <a:ext cx="2146621" cy="155888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CFFC63-0D86-4760-8452-2E1E445DAA4B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8580067" y="4081673"/>
            <a:ext cx="1498486" cy="1231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4B5EE8AD-139F-4CDF-873D-208C8258AEC9}"/>
              </a:ext>
            </a:extLst>
          </p:cNvPr>
          <p:cNvSpPr/>
          <p:nvPr/>
        </p:nvSpPr>
        <p:spPr>
          <a:xfrm>
            <a:off x="954579" y="1221199"/>
            <a:ext cx="7226296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When cancelling shifts, you can cancel all or just one or more.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0E5AE-AA7D-435A-A322-B71987D6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5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45162" y="1266907"/>
            <a:ext cx="4395954" cy="2482973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2504067-7133-45CB-8D47-F6C0D8BEA8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3" t="2926" r="3678" b="5958"/>
          <a:stretch/>
        </p:blipFill>
        <p:spPr>
          <a:xfrm>
            <a:off x="679826" y="1342239"/>
            <a:ext cx="4076732" cy="22981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Advise Why The Shift Has Been Cancelled?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6593176" y="2081334"/>
            <a:ext cx="5006128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To add the reason why go to the dropdown section</a:t>
            </a:r>
          </a:p>
          <a:p>
            <a:pPr algn="ctr"/>
            <a:r>
              <a:rPr lang="en-US" sz="1600"/>
              <a:t>Was it cancelled to incorrect planning – Planned in error</a:t>
            </a:r>
          </a:p>
          <a:p>
            <a:pPr algn="ctr"/>
            <a:r>
              <a:rPr lang="en-US" sz="1600"/>
              <a:t>Or was a delivery late – Client Cancelled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1349936" y="2125151"/>
            <a:ext cx="2537885" cy="3832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048381-B9F7-4931-9D4E-5A8E16F92F5D}"/>
              </a:ext>
            </a:extLst>
          </p:cNvPr>
          <p:cNvSpPr/>
          <p:nvPr/>
        </p:nvSpPr>
        <p:spPr>
          <a:xfrm>
            <a:off x="4119625" y="2064198"/>
            <a:ext cx="1652869" cy="48011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9582721-CCA3-4CAD-A01D-C07440371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5245" y="2118426"/>
            <a:ext cx="1486648" cy="37166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E70A594-6B2B-4DB2-9DC0-69F6C2B4AE32}"/>
              </a:ext>
            </a:extLst>
          </p:cNvPr>
          <p:cNvSpPr/>
          <p:nvPr/>
        </p:nvSpPr>
        <p:spPr>
          <a:xfrm>
            <a:off x="5441217" y="3291734"/>
            <a:ext cx="4395954" cy="2482973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3998988-1D16-43F2-9104-9E30C327CE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936" t="3896" r="2018" b="5360"/>
          <a:stretch/>
        </p:blipFill>
        <p:spPr>
          <a:xfrm>
            <a:off x="5523566" y="3359613"/>
            <a:ext cx="4231256" cy="2298438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F998345D-A559-4CCB-B344-491B6ECFCE05}"/>
              </a:ext>
            </a:extLst>
          </p:cNvPr>
          <p:cNvSpPr/>
          <p:nvPr/>
        </p:nvSpPr>
        <p:spPr>
          <a:xfrm>
            <a:off x="5936891" y="4559430"/>
            <a:ext cx="3249054" cy="6417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90CD500-4202-43B8-8435-D876917AAE34}"/>
              </a:ext>
            </a:extLst>
          </p:cNvPr>
          <p:cNvSpPr/>
          <p:nvPr/>
        </p:nvSpPr>
        <p:spPr>
          <a:xfrm>
            <a:off x="8506436" y="5327009"/>
            <a:ext cx="1179609" cy="3310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5772494" y="2475435"/>
            <a:ext cx="7576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98E6870-07AD-485D-8759-4E63E054BE8E}"/>
              </a:ext>
            </a:extLst>
          </p:cNvPr>
          <p:cNvCxnSpPr>
            <a:cxnSpLocks/>
          </p:cNvCxnSpPr>
          <p:nvPr/>
        </p:nvCxnSpPr>
        <p:spPr>
          <a:xfrm flipV="1">
            <a:off x="4316209" y="4880302"/>
            <a:ext cx="1556085" cy="2565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C8684C5-AFF3-48EF-850F-58BB7FDDA6F5}"/>
              </a:ext>
            </a:extLst>
          </p:cNvPr>
          <p:cNvCxnSpPr>
            <a:cxnSpLocks/>
          </p:cNvCxnSpPr>
          <p:nvPr/>
        </p:nvCxnSpPr>
        <p:spPr>
          <a:xfrm>
            <a:off x="4298395" y="5136888"/>
            <a:ext cx="4125692" cy="35564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C8527159-2DF9-483B-BF9C-D8A11F122655}"/>
              </a:ext>
            </a:extLst>
          </p:cNvPr>
          <p:cNvSpPr/>
          <p:nvPr/>
        </p:nvSpPr>
        <p:spPr>
          <a:xfrm>
            <a:off x="1026411" y="4839318"/>
            <a:ext cx="3271983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If required, you can add a reason to why the shift has been cancelled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F379E-56C7-4C14-AFC9-0E04E6989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184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2"/>
            <a:ext cx="7581358" cy="4319704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AD2A16-86FE-4CAE-9C9C-875C48284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90" y="2226407"/>
            <a:ext cx="7222734" cy="40138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View The Cancelled Shift?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1159778" y="1227931"/>
            <a:ext cx="9522782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/>
              <a:t>Once you have cancelled the shift you will get a notification on the top of the page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4626393" y="5579036"/>
            <a:ext cx="1034668" cy="3903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>
            <a:off x="4273019" y="1566485"/>
            <a:ext cx="0" cy="50433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3A67AC8-502C-4823-8B94-22D1BC11BDCD}"/>
              </a:ext>
            </a:extLst>
          </p:cNvPr>
          <p:cNvSpPr/>
          <p:nvPr/>
        </p:nvSpPr>
        <p:spPr>
          <a:xfrm>
            <a:off x="2097239" y="2152712"/>
            <a:ext cx="4200820" cy="3375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DAC7F02-8CC3-414D-AD70-B15F9DE4665F}"/>
              </a:ext>
            </a:extLst>
          </p:cNvPr>
          <p:cNvCxnSpPr>
            <a:cxnSpLocks/>
          </p:cNvCxnSpPr>
          <p:nvPr/>
        </p:nvCxnSpPr>
        <p:spPr>
          <a:xfrm flipH="1">
            <a:off x="4836480" y="3429000"/>
            <a:ext cx="4307520" cy="207431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379E9B1-6A96-4F2F-9CAF-F9475EE887CD}"/>
              </a:ext>
            </a:extLst>
          </p:cNvPr>
          <p:cNvSpPr/>
          <p:nvPr/>
        </p:nvSpPr>
        <p:spPr>
          <a:xfrm>
            <a:off x="9144000" y="3052556"/>
            <a:ext cx="1905712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Also, the cancelled shift will turn pink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51A55-A07A-4222-9AC7-9609BB97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9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759112-E556-4A2C-8077-3B2C617AEE86}"/>
              </a:ext>
            </a:extLst>
          </p:cNvPr>
          <p:cNvSpPr/>
          <p:nvPr/>
        </p:nvSpPr>
        <p:spPr>
          <a:xfrm>
            <a:off x="555771" y="2070822"/>
            <a:ext cx="7560814" cy="3949834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6BC0DE-8193-4BF0-8332-51A586366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95" y="2226407"/>
            <a:ext cx="7277100" cy="36671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65AC6-61BF-4035-A76F-DE62248FA25C}"/>
              </a:ext>
            </a:extLst>
          </p:cNvPr>
          <p:cNvSpPr txBox="1"/>
          <p:nvPr/>
        </p:nvSpPr>
        <p:spPr>
          <a:xfrm>
            <a:off x="555770" y="186911"/>
            <a:ext cx="81412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92D050"/>
                </a:solidFill>
              </a:rPr>
              <a:t>How Do I View The Cancelled Shift?</a:t>
            </a:r>
            <a:endParaRPr lang="en-GB" sz="2800" b="1">
              <a:solidFill>
                <a:srgbClr val="92D05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82A80-66A5-4582-9625-04D37D360C00}"/>
              </a:ext>
            </a:extLst>
          </p:cNvPr>
          <p:cNvSpPr/>
          <p:nvPr/>
        </p:nvSpPr>
        <p:spPr>
          <a:xfrm>
            <a:off x="8788168" y="2450054"/>
            <a:ext cx="2959216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/>
              <a:t>In the Status section you can see the order has now been cancelled for the Van Driver only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5351C2-57FA-4F75-A527-6D00F4CA78D7}"/>
              </a:ext>
            </a:extLst>
          </p:cNvPr>
          <p:cNvSpPr/>
          <p:nvPr/>
        </p:nvSpPr>
        <p:spPr>
          <a:xfrm>
            <a:off x="6397146" y="2935324"/>
            <a:ext cx="989973" cy="6914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CA445A-8060-4019-A1B2-5EDE63CE530E}"/>
              </a:ext>
            </a:extLst>
          </p:cNvPr>
          <p:cNvCxnSpPr>
            <a:cxnSpLocks/>
          </p:cNvCxnSpPr>
          <p:nvPr/>
        </p:nvCxnSpPr>
        <p:spPr>
          <a:xfrm flipH="1">
            <a:off x="7103028" y="3374589"/>
            <a:ext cx="2027113" cy="620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4C672-013B-43E6-9977-0A6D2467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06889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3793DD-25D8-4612-AA3B-DA971B051A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99AF04-2B5E-4373-9A0B-78AA61909E2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96888899-159a-45ad-852c-33e632a19c89"/>
    <ds:schemaRef ds:uri="05cf384e-a25a-4a0f-abb5-0b5cf90748ad"/>
  </ds:schemaRefs>
</ds:datastoreItem>
</file>

<file path=customXml/itemProps3.xml><?xml version="1.0" encoding="utf-8"?>
<ds:datastoreItem xmlns:ds="http://schemas.openxmlformats.org/officeDocument/2006/customXml" ds:itemID="{0D8E14A2-4A5A-4B39-AA45-BD97636522DA}"/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6</TotalTime>
  <Words>186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42</cp:revision>
  <dcterms:created xsi:type="dcterms:W3CDTF">2022-09-09T14:55:40Z</dcterms:created>
  <dcterms:modified xsi:type="dcterms:W3CDTF">2022-11-11T13:16:18Z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Signature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