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322" r:id="rId6"/>
    <p:sldId id="349" r:id="rId7"/>
    <p:sldId id="345" r:id="rId8"/>
    <p:sldId id="354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19DA5-F283-4451-AA86-291F675405BE}" v="2" dt="2022-12-05T09:21:0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8A319DA5-F283-4451-AA86-291F675405BE}"/>
    <pc:docChg chg="undo custSel addSld delSld modSld">
      <pc:chgData name="Tina Hogan" userId="94b78a3d-59f3-4279-a1ef-6f4ad22d56cf" providerId="ADAL" clId="{8A319DA5-F283-4451-AA86-291F675405BE}" dt="2022-12-05T09:30:20.928" v="486" actId="20577"/>
      <pc:docMkLst>
        <pc:docMk/>
      </pc:docMkLst>
      <pc:sldChg chg="modSp mod">
        <pc:chgData name="Tina Hogan" userId="94b78a3d-59f3-4279-a1ef-6f4ad22d56cf" providerId="ADAL" clId="{8A319DA5-F283-4451-AA86-291F675405BE}" dt="2022-12-05T09:15:46.754" v="75" actId="313"/>
        <pc:sldMkLst>
          <pc:docMk/>
          <pc:sldMk cId="505742483" sldId="322"/>
        </pc:sldMkLst>
        <pc:spChg chg="mod">
          <ac:chgData name="Tina Hogan" userId="94b78a3d-59f3-4279-a1ef-6f4ad22d56cf" providerId="ADAL" clId="{8A319DA5-F283-4451-AA86-291F675405BE}" dt="2022-12-05T09:15:46.754" v="75" actId="313"/>
          <ac:spMkLst>
            <pc:docMk/>
            <pc:sldMk cId="505742483" sldId="322"/>
            <ac:spMk id="8" creationId="{29D0116D-AB4A-41D7-A1F0-4EB0AF1F1A12}"/>
          </ac:spMkLst>
        </pc:spChg>
      </pc:sldChg>
      <pc:sldChg chg="addSp delSp modSp mod">
        <pc:chgData name="Tina Hogan" userId="94b78a3d-59f3-4279-a1ef-6f4ad22d56cf" providerId="ADAL" clId="{8A319DA5-F283-4451-AA86-291F675405BE}" dt="2022-12-05T09:24:11.967" v="255" actId="20577"/>
        <pc:sldMkLst>
          <pc:docMk/>
          <pc:sldMk cId="3586353033" sldId="345"/>
        </pc:sldMkLst>
        <pc:spChg chg="mod">
          <ac:chgData name="Tina Hogan" userId="94b78a3d-59f3-4279-a1ef-6f4ad22d56cf" providerId="ADAL" clId="{8A319DA5-F283-4451-AA86-291F675405BE}" dt="2022-12-05T09:22:37.602" v="210" actId="14100"/>
          <ac:spMkLst>
            <pc:docMk/>
            <pc:sldMk cId="3586353033" sldId="345"/>
            <ac:spMk id="2" creationId="{83759112-E556-4A2C-8077-3B2C617AEE86}"/>
          </ac:spMkLst>
        </pc:spChg>
        <pc:spChg chg="mod">
          <ac:chgData name="Tina Hogan" userId="94b78a3d-59f3-4279-a1ef-6f4ad22d56cf" providerId="ADAL" clId="{8A319DA5-F283-4451-AA86-291F675405BE}" dt="2022-12-05T09:24:01.987" v="229"/>
          <ac:spMkLst>
            <pc:docMk/>
            <pc:sldMk cId="3586353033" sldId="345"/>
            <ac:spMk id="3" creationId="{6AD65AC6-61BF-4035-A76F-DE62248FA25C}"/>
          </ac:spMkLst>
        </pc:spChg>
        <pc:spChg chg="del">
          <ac:chgData name="Tina Hogan" userId="94b78a3d-59f3-4279-a1ef-6f4ad22d56cf" providerId="ADAL" clId="{8A319DA5-F283-4451-AA86-291F675405BE}" dt="2022-12-05T09:23:36.006" v="223" actId="478"/>
          <ac:spMkLst>
            <pc:docMk/>
            <pc:sldMk cId="3586353033" sldId="345"/>
            <ac:spMk id="4" creationId="{1D382A80-66A5-4582-9625-04D37D360C00}"/>
          </ac:spMkLst>
        </pc:spChg>
        <pc:spChg chg="del">
          <ac:chgData name="Tina Hogan" userId="94b78a3d-59f3-4279-a1ef-6f4ad22d56cf" providerId="ADAL" clId="{8A319DA5-F283-4451-AA86-291F675405BE}" dt="2022-12-05T09:21:38.415" v="203" actId="478"/>
          <ac:spMkLst>
            <pc:docMk/>
            <pc:sldMk cId="3586353033" sldId="345"/>
            <ac:spMk id="9" creationId="{B2747065-97F2-4225-ADB6-B587EF7173DE}"/>
          </ac:spMkLst>
        </pc:spChg>
        <pc:spChg chg="del">
          <ac:chgData name="Tina Hogan" userId="94b78a3d-59f3-4279-a1ef-6f4ad22d56cf" providerId="ADAL" clId="{8A319DA5-F283-4451-AA86-291F675405BE}" dt="2022-12-05T09:21:37.479" v="202" actId="478"/>
          <ac:spMkLst>
            <pc:docMk/>
            <pc:sldMk cId="3586353033" sldId="345"/>
            <ac:spMk id="10" creationId="{75CCC54B-653A-487C-8E6C-180B432BF8AD}"/>
          </ac:spMkLst>
        </pc:spChg>
        <pc:spChg chg="mod ord">
          <ac:chgData name="Tina Hogan" userId="94b78a3d-59f3-4279-a1ef-6f4ad22d56cf" providerId="ADAL" clId="{8A319DA5-F283-4451-AA86-291F675405BE}" dt="2022-12-05T09:23:28.141" v="221" actId="166"/>
          <ac:spMkLst>
            <pc:docMk/>
            <pc:sldMk cId="3586353033" sldId="345"/>
            <ac:spMk id="11" creationId="{70810A58-7891-450B-9C0F-2D426F1BFEF2}"/>
          </ac:spMkLst>
        </pc:spChg>
        <pc:spChg chg="del">
          <ac:chgData name="Tina Hogan" userId="94b78a3d-59f3-4279-a1ef-6f4ad22d56cf" providerId="ADAL" clId="{8A319DA5-F283-4451-AA86-291F675405BE}" dt="2022-12-05T09:23:32.911" v="222" actId="478"/>
          <ac:spMkLst>
            <pc:docMk/>
            <pc:sldMk cId="3586353033" sldId="345"/>
            <ac:spMk id="12" creationId="{AD1C2448-AC55-413B-A8A9-30537E860988}"/>
          </ac:spMkLst>
        </pc:spChg>
        <pc:spChg chg="mod">
          <ac:chgData name="Tina Hogan" userId="94b78a3d-59f3-4279-a1ef-6f4ad22d56cf" providerId="ADAL" clId="{8A319DA5-F283-4451-AA86-291F675405BE}" dt="2022-12-05T09:24:11.967" v="255" actId="20577"/>
          <ac:spMkLst>
            <pc:docMk/>
            <pc:sldMk cId="3586353033" sldId="345"/>
            <ac:spMk id="17" creationId="{4B5EE8AD-139F-4CDF-873D-208C8258AEC9}"/>
          </ac:spMkLst>
        </pc:spChg>
        <pc:picChg chg="del">
          <ac:chgData name="Tina Hogan" userId="94b78a3d-59f3-4279-a1ef-6f4ad22d56cf" providerId="ADAL" clId="{8A319DA5-F283-4451-AA86-291F675405BE}" dt="2022-12-05T09:21:40.204" v="205" actId="478"/>
          <ac:picMkLst>
            <pc:docMk/>
            <pc:sldMk cId="3586353033" sldId="345"/>
            <ac:picMk id="8" creationId="{8B3FAE04-7520-44DC-A8BD-17FE1EEEAFF9}"/>
          </ac:picMkLst>
        </pc:picChg>
        <pc:picChg chg="add mod">
          <ac:chgData name="Tina Hogan" userId="94b78a3d-59f3-4279-a1ef-6f4ad22d56cf" providerId="ADAL" clId="{8A319DA5-F283-4451-AA86-291F675405BE}" dt="2022-12-05T09:22:27.023" v="207" actId="1076"/>
          <ac:picMkLst>
            <pc:docMk/>
            <pc:sldMk cId="3586353033" sldId="345"/>
            <ac:picMk id="14" creationId="{2E441797-3838-4E5F-94A5-88B33D48444D}"/>
          </ac:picMkLst>
        </pc:picChg>
        <pc:picChg chg="add mod">
          <ac:chgData name="Tina Hogan" userId="94b78a3d-59f3-4279-a1ef-6f4ad22d56cf" providerId="ADAL" clId="{8A319DA5-F283-4451-AA86-291F675405BE}" dt="2022-12-05T09:23:10.225" v="215" actId="1076"/>
          <ac:picMkLst>
            <pc:docMk/>
            <pc:sldMk cId="3586353033" sldId="345"/>
            <ac:picMk id="18" creationId="{1348518E-7445-45DF-A316-ABDF491B944F}"/>
          </ac:picMkLst>
        </pc:picChg>
        <pc:cxnChg chg="del">
          <ac:chgData name="Tina Hogan" userId="94b78a3d-59f3-4279-a1ef-6f4ad22d56cf" providerId="ADAL" clId="{8A319DA5-F283-4451-AA86-291F675405BE}" dt="2022-12-05T09:21:39.239" v="204" actId="478"/>
          <ac:cxnSpMkLst>
            <pc:docMk/>
            <pc:sldMk cId="3586353033" sldId="345"/>
            <ac:cxnSpMk id="6" creationId="{2FCA445A-8060-4019-A1B2-5EDE63CE530E}"/>
          </ac:cxnSpMkLst>
        </pc:cxnChg>
        <pc:cxnChg chg="mod ord">
          <ac:chgData name="Tina Hogan" userId="94b78a3d-59f3-4279-a1ef-6f4ad22d56cf" providerId="ADAL" clId="{8A319DA5-F283-4451-AA86-291F675405BE}" dt="2022-12-05T09:23:47.260" v="227" actId="166"/>
          <ac:cxnSpMkLst>
            <pc:docMk/>
            <pc:sldMk cId="3586353033" sldId="345"/>
            <ac:cxnSpMk id="13" creationId="{5CF01C7F-09C6-4B3B-8DD8-F22059563F21}"/>
          </ac:cxnSpMkLst>
        </pc:cxnChg>
        <pc:cxnChg chg="del mod">
          <ac:chgData name="Tina Hogan" userId="94b78a3d-59f3-4279-a1ef-6f4ad22d56cf" providerId="ADAL" clId="{8A319DA5-F283-4451-AA86-291F675405BE}" dt="2022-12-05T09:21:34.767" v="201" actId="478"/>
          <ac:cxnSpMkLst>
            <pc:docMk/>
            <pc:sldMk cId="3586353033" sldId="345"/>
            <ac:cxnSpMk id="15" creationId="{6BCFFC63-0D86-4760-8452-2E1E445DAA4B}"/>
          </ac:cxnSpMkLst>
        </pc:cxnChg>
      </pc:sldChg>
      <pc:sldChg chg="addSp delSp modSp mod">
        <pc:chgData name="Tina Hogan" userId="94b78a3d-59f3-4279-a1ef-6f4ad22d56cf" providerId="ADAL" clId="{8A319DA5-F283-4451-AA86-291F675405BE}" dt="2022-12-05T09:21:24.448" v="198" actId="1076"/>
        <pc:sldMkLst>
          <pc:docMk/>
          <pc:sldMk cId="1843344454" sldId="349"/>
        </pc:sldMkLst>
        <pc:spChg chg="mod">
          <ac:chgData name="Tina Hogan" userId="94b78a3d-59f3-4279-a1ef-6f4ad22d56cf" providerId="ADAL" clId="{8A319DA5-F283-4451-AA86-291F675405BE}" dt="2022-12-05T09:17:43.351" v="114" actId="14100"/>
          <ac:spMkLst>
            <pc:docMk/>
            <pc:sldMk cId="1843344454" sldId="349"/>
            <ac:spMk id="2" creationId="{83759112-E556-4A2C-8077-3B2C617AEE86}"/>
          </ac:spMkLst>
        </pc:spChg>
        <pc:spChg chg="mod">
          <ac:chgData name="Tina Hogan" userId="94b78a3d-59f3-4279-a1ef-6f4ad22d56cf" providerId="ADAL" clId="{8A319DA5-F283-4451-AA86-291F675405BE}" dt="2022-12-05T09:17:04.161" v="107" actId="20577"/>
          <ac:spMkLst>
            <pc:docMk/>
            <pc:sldMk cId="1843344454" sldId="349"/>
            <ac:spMk id="3" creationId="{6AD65AC6-61BF-4035-A76F-DE62248FA25C}"/>
          </ac:spMkLst>
        </pc:spChg>
        <pc:spChg chg="mod">
          <ac:chgData name="Tina Hogan" userId="94b78a3d-59f3-4279-a1ef-6f4ad22d56cf" providerId="ADAL" clId="{8A319DA5-F283-4451-AA86-291F675405BE}" dt="2022-12-05T09:21:24.448" v="198" actId="1076"/>
          <ac:spMkLst>
            <pc:docMk/>
            <pc:sldMk cId="1843344454" sldId="349"/>
            <ac:spMk id="4" creationId="{1D382A80-66A5-4582-9625-04D37D360C00}"/>
          </ac:spMkLst>
        </pc:spChg>
        <pc:spChg chg="mod ord">
          <ac:chgData name="Tina Hogan" userId="94b78a3d-59f3-4279-a1ef-6f4ad22d56cf" providerId="ADAL" clId="{8A319DA5-F283-4451-AA86-291F675405BE}" dt="2022-12-05T09:17:54.391" v="118" actId="166"/>
          <ac:spMkLst>
            <pc:docMk/>
            <pc:sldMk cId="1843344454" sldId="349"/>
            <ac:spMk id="5" creationId="{C75351C2-57FA-4F75-A527-6D00F4CA78D7}"/>
          </ac:spMkLst>
        </pc:spChg>
        <pc:spChg chg="add mod ord">
          <ac:chgData name="Tina Hogan" userId="94b78a3d-59f3-4279-a1ef-6f4ad22d56cf" providerId="ADAL" clId="{8A319DA5-F283-4451-AA86-291F675405BE}" dt="2022-12-05T09:20:14.097" v="139" actId="166"/>
          <ac:spMkLst>
            <pc:docMk/>
            <pc:sldMk cId="1843344454" sldId="349"/>
            <ac:spMk id="11" creationId="{363F4ECD-07CF-41C1-8078-863275DAE72D}"/>
          </ac:spMkLst>
        </pc:spChg>
        <pc:spChg chg="add del">
          <ac:chgData name="Tina Hogan" userId="94b78a3d-59f3-4279-a1ef-6f4ad22d56cf" providerId="ADAL" clId="{8A319DA5-F283-4451-AA86-291F675405BE}" dt="2022-12-05T09:18:26.071" v="123" actId="11529"/>
          <ac:spMkLst>
            <pc:docMk/>
            <pc:sldMk cId="1843344454" sldId="349"/>
            <ac:spMk id="12" creationId="{034CBB1E-7690-4499-9C3D-9E088E931C28}"/>
          </ac:spMkLst>
        </pc:spChg>
        <pc:picChg chg="del">
          <ac:chgData name="Tina Hogan" userId="94b78a3d-59f3-4279-a1ef-6f4ad22d56cf" providerId="ADAL" clId="{8A319DA5-F283-4451-AA86-291F675405BE}" dt="2022-12-05T09:16:46.436" v="77" actId="478"/>
          <ac:picMkLst>
            <pc:docMk/>
            <pc:sldMk cId="1843344454" sldId="349"/>
            <ac:picMk id="8" creationId="{F1A35A0B-293E-44F0-8985-283AB61F77B8}"/>
          </ac:picMkLst>
        </pc:picChg>
        <pc:picChg chg="add mod">
          <ac:chgData name="Tina Hogan" userId="94b78a3d-59f3-4279-a1ef-6f4ad22d56cf" providerId="ADAL" clId="{8A319DA5-F283-4451-AA86-291F675405BE}" dt="2022-12-05T09:17:39.723" v="113" actId="1076"/>
          <ac:picMkLst>
            <pc:docMk/>
            <pc:sldMk cId="1843344454" sldId="349"/>
            <ac:picMk id="10" creationId="{881B3A3C-3F11-416F-B656-F9C1CFCFD176}"/>
          </ac:picMkLst>
        </pc:picChg>
        <pc:picChg chg="add mod">
          <ac:chgData name="Tina Hogan" userId="94b78a3d-59f3-4279-a1ef-6f4ad22d56cf" providerId="ADAL" clId="{8A319DA5-F283-4451-AA86-291F675405BE}" dt="2022-12-05T09:19:33.631" v="133" actId="14100"/>
          <ac:picMkLst>
            <pc:docMk/>
            <pc:sldMk cId="1843344454" sldId="349"/>
            <ac:picMk id="14" creationId="{12ECDD12-6F9E-4B3B-83E2-B3D9803AD331}"/>
          </ac:picMkLst>
        </pc:picChg>
        <pc:picChg chg="add mod">
          <ac:chgData name="Tina Hogan" userId="94b78a3d-59f3-4279-a1ef-6f4ad22d56cf" providerId="ADAL" clId="{8A319DA5-F283-4451-AA86-291F675405BE}" dt="2022-12-05T09:19:58.295" v="136" actId="14100"/>
          <ac:picMkLst>
            <pc:docMk/>
            <pc:sldMk cId="1843344454" sldId="349"/>
            <ac:picMk id="16" creationId="{B450010B-01D7-4015-BAC6-B20E42FE0016}"/>
          </ac:picMkLst>
        </pc:picChg>
        <pc:cxnChg chg="mod ord">
          <ac:chgData name="Tina Hogan" userId="94b78a3d-59f3-4279-a1ef-6f4ad22d56cf" providerId="ADAL" clId="{8A319DA5-F283-4451-AA86-291F675405BE}" dt="2022-12-05T09:21:02.138" v="191" actId="166"/>
          <ac:cxnSpMkLst>
            <pc:docMk/>
            <pc:sldMk cId="1843344454" sldId="349"/>
            <ac:cxnSpMk id="6" creationId="{2FCA445A-8060-4019-A1B2-5EDE63CE530E}"/>
          </ac:cxnSpMkLst>
        </pc:cxnChg>
        <pc:cxnChg chg="add mod">
          <ac:chgData name="Tina Hogan" userId="94b78a3d-59f3-4279-a1ef-6f4ad22d56cf" providerId="ADAL" clId="{8A319DA5-F283-4451-AA86-291F675405BE}" dt="2022-12-05T09:21:09.069" v="194" actId="14100"/>
          <ac:cxnSpMkLst>
            <pc:docMk/>
            <pc:sldMk cId="1843344454" sldId="349"/>
            <ac:cxnSpMk id="18" creationId="{E760A4F5-AC8F-4163-9467-3EAE8C194EED}"/>
          </ac:cxnSpMkLst>
        </pc:cxnChg>
      </pc:sldChg>
      <pc:sldChg chg="del">
        <pc:chgData name="Tina Hogan" userId="94b78a3d-59f3-4279-a1ef-6f4ad22d56cf" providerId="ADAL" clId="{8A319DA5-F283-4451-AA86-291F675405BE}" dt="2022-12-05T09:15:13.823" v="27" actId="47"/>
        <pc:sldMkLst>
          <pc:docMk/>
          <pc:sldMk cId="1196623987" sldId="350"/>
        </pc:sldMkLst>
      </pc:sldChg>
      <pc:sldChg chg="del">
        <pc:chgData name="Tina Hogan" userId="94b78a3d-59f3-4279-a1ef-6f4ad22d56cf" providerId="ADAL" clId="{8A319DA5-F283-4451-AA86-291F675405BE}" dt="2022-12-05T09:24:15.605" v="256" actId="47"/>
        <pc:sldMkLst>
          <pc:docMk/>
          <pc:sldMk cId="4291184135" sldId="351"/>
        </pc:sldMkLst>
      </pc:sldChg>
      <pc:sldChg chg="del">
        <pc:chgData name="Tina Hogan" userId="94b78a3d-59f3-4279-a1ef-6f4ad22d56cf" providerId="ADAL" clId="{8A319DA5-F283-4451-AA86-291F675405BE}" dt="2022-12-05T09:24:16.211" v="257" actId="47"/>
        <pc:sldMkLst>
          <pc:docMk/>
          <pc:sldMk cId="2735593537" sldId="353"/>
        </pc:sldMkLst>
      </pc:sldChg>
      <pc:sldChg chg="addSp delSp modSp mod">
        <pc:chgData name="Tina Hogan" userId="94b78a3d-59f3-4279-a1ef-6f4ad22d56cf" providerId="ADAL" clId="{8A319DA5-F283-4451-AA86-291F675405BE}" dt="2022-12-05T09:29:14.213" v="443"/>
        <pc:sldMkLst>
          <pc:docMk/>
          <pc:sldMk cId="2903206889" sldId="354"/>
        </pc:sldMkLst>
        <pc:spChg chg="mod">
          <ac:chgData name="Tina Hogan" userId="94b78a3d-59f3-4279-a1ef-6f4ad22d56cf" providerId="ADAL" clId="{8A319DA5-F283-4451-AA86-291F675405BE}" dt="2022-12-05T09:25:49.659" v="329" actId="14100"/>
          <ac:spMkLst>
            <pc:docMk/>
            <pc:sldMk cId="2903206889" sldId="354"/>
            <ac:spMk id="2" creationId="{83759112-E556-4A2C-8077-3B2C617AEE86}"/>
          </ac:spMkLst>
        </pc:spChg>
        <pc:spChg chg="mod">
          <ac:chgData name="Tina Hogan" userId="94b78a3d-59f3-4279-a1ef-6f4ad22d56cf" providerId="ADAL" clId="{8A319DA5-F283-4451-AA86-291F675405BE}" dt="2022-12-05T09:29:14.213" v="443"/>
          <ac:spMkLst>
            <pc:docMk/>
            <pc:sldMk cId="2903206889" sldId="354"/>
            <ac:spMk id="3" creationId="{6AD65AC6-61BF-4035-A76F-DE62248FA25C}"/>
          </ac:spMkLst>
        </pc:spChg>
        <pc:spChg chg="mod">
          <ac:chgData name="Tina Hogan" userId="94b78a3d-59f3-4279-a1ef-6f4ad22d56cf" providerId="ADAL" clId="{8A319DA5-F283-4451-AA86-291F675405BE}" dt="2022-12-05T09:26:21.830" v="344" actId="14100"/>
          <ac:spMkLst>
            <pc:docMk/>
            <pc:sldMk cId="2903206889" sldId="354"/>
            <ac:spMk id="4" creationId="{1D382A80-66A5-4582-9625-04D37D360C00}"/>
          </ac:spMkLst>
        </pc:spChg>
        <pc:spChg chg="mod ord">
          <ac:chgData name="Tina Hogan" userId="94b78a3d-59f3-4279-a1ef-6f4ad22d56cf" providerId="ADAL" clId="{8A319DA5-F283-4451-AA86-291F675405BE}" dt="2022-12-05T09:26:04.727" v="334" actId="14100"/>
          <ac:spMkLst>
            <pc:docMk/>
            <pc:sldMk cId="2903206889" sldId="354"/>
            <ac:spMk id="5" creationId="{C75351C2-57FA-4F75-A527-6D00F4CA78D7}"/>
          </ac:spMkLst>
        </pc:spChg>
        <pc:picChg chg="del">
          <ac:chgData name="Tina Hogan" userId="94b78a3d-59f3-4279-a1ef-6f4ad22d56cf" providerId="ADAL" clId="{8A319DA5-F283-4451-AA86-291F675405BE}" dt="2022-12-05T09:24:25.462" v="258" actId="478"/>
          <ac:picMkLst>
            <pc:docMk/>
            <pc:sldMk cId="2903206889" sldId="354"/>
            <ac:picMk id="8" creationId="{7A6BC0DE-8193-4BF0-8332-51A586366CE7}"/>
          </ac:picMkLst>
        </pc:picChg>
        <pc:picChg chg="add mod">
          <ac:chgData name="Tina Hogan" userId="94b78a3d-59f3-4279-a1ef-6f4ad22d56cf" providerId="ADAL" clId="{8A319DA5-F283-4451-AA86-291F675405BE}" dt="2022-12-05T09:25:42.859" v="327" actId="1076"/>
          <ac:picMkLst>
            <pc:docMk/>
            <pc:sldMk cId="2903206889" sldId="354"/>
            <ac:picMk id="10" creationId="{8D615AE6-0E44-4410-B51C-5F7DBF08A676}"/>
          </ac:picMkLst>
        </pc:picChg>
        <pc:cxnChg chg="mod ord">
          <ac:chgData name="Tina Hogan" userId="94b78a3d-59f3-4279-a1ef-6f4ad22d56cf" providerId="ADAL" clId="{8A319DA5-F283-4451-AA86-291F675405BE}" dt="2022-12-05T09:26:21.830" v="344" actId="14100"/>
          <ac:cxnSpMkLst>
            <pc:docMk/>
            <pc:sldMk cId="2903206889" sldId="354"/>
            <ac:cxnSpMk id="6" creationId="{2FCA445A-8060-4019-A1B2-5EDE63CE530E}"/>
          </ac:cxnSpMkLst>
        </pc:cxnChg>
      </pc:sldChg>
      <pc:sldChg chg="addSp delSp modSp add mod">
        <pc:chgData name="Tina Hogan" userId="94b78a3d-59f3-4279-a1ef-6f4ad22d56cf" providerId="ADAL" clId="{8A319DA5-F283-4451-AA86-291F675405BE}" dt="2022-12-05T09:30:20.928" v="486" actId="20577"/>
        <pc:sldMkLst>
          <pc:docMk/>
          <pc:sldMk cId="2179886035" sldId="355"/>
        </pc:sldMkLst>
        <pc:spChg chg="mod">
          <ac:chgData name="Tina Hogan" userId="94b78a3d-59f3-4279-a1ef-6f4ad22d56cf" providerId="ADAL" clId="{8A319DA5-F283-4451-AA86-291F675405BE}" dt="2022-12-05T09:26:32.685" v="348" actId="1076"/>
          <ac:spMkLst>
            <pc:docMk/>
            <pc:sldMk cId="2179886035" sldId="355"/>
            <ac:spMk id="2" creationId="{83759112-E556-4A2C-8077-3B2C617AEE86}"/>
          </ac:spMkLst>
        </pc:spChg>
        <pc:spChg chg="mod">
          <ac:chgData name="Tina Hogan" userId="94b78a3d-59f3-4279-a1ef-6f4ad22d56cf" providerId="ADAL" clId="{8A319DA5-F283-4451-AA86-291F675405BE}" dt="2022-12-05T09:29:18.620" v="444"/>
          <ac:spMkLst>
            <pc:docMk/>
            <pc:sldMk cId="2179886035" sldId="355"/>
            <ac:spMk id="3" creationId="{6AD65AC6-61BF-4035-A76F-DE62248FA25C}"/>
          </ac:spMkLst>
        </pc:spChg>
        <pc:spChg chg="mod">
          <ac:chgData name="Tina Hogan" userId="94b78a3d-59f3-4279-a1ef-6f4ad22d56cf" providerId="ADAL" clId="{8A319DA5-F283-4451-AA86-291F675405BE}" dt="2022-12-05T09:30:20.928" v="486" actId="20577"/>
          <ac:spMkLst>
            <pc:docMk/>
            <pc:sldMk cId="2179886035" sldId="355"/>
            <ac:spMk id="4" creationId="{1D382A80-66A5-4582-9625-04D37D360C00}"/>
          </ac:spMkLst>
        </pc:spChg>
        <pc:spChg chg="mod ord">
          <ac:chgData name="Tina Hogan" userId="94b78a3d-59f3-4279-a1ef-6f4ad22d56cf" providerId="ADAL" clId="{8A319DA5-F283-4451-AA86-291F675405BE}" dt="2022-12-05T09:28:35.897" v="426" actId="14100"/>
          <ac:spMkLst>
            <pc:docMk/>
            <pc:sldMk cId="2179886035" sldId="355"/>
            <ac:spMk id="5" creationId="{C75351C2-57FA-4F75-A527-6D00F4CA78D7}"/>
          </ac:spMkLst>
        </pc:spChg>
        <pc:picChg chg="add mod">
          <ac:chgData name="Tina Hogan" userId="94b78a3d-59f3-4279-a1ef-6f4ad22d56cf" providerId="ADAL" clId="{8A319DA5-F283-4451-AA86-291F675405BE}" dt="2022-12-05T09:28:28.630" v="423" actId="14100"/>
          <ac:picMkLst>
            <pc:docMk/>
            <pc:sldMk cId="2179886035" sldId="355"/>
            <ac:picMk id="9" creationId="{1A60C1BB-81F4-47BC-8873-539C6AF40E49}"/>
          </ac:picMkLst>
        </pc:picChg>
        <pc:picChg chg="del">
          <ac:chgData name="Tina Hogan" userId="94b78a3d-59f3-4279-a1ef-6f4ad22d56cf" providerId="ADAL" clId="{8A319DA5-F283-4451-AA86-291F675405BE}" dt="2022-12-05T09:26:28.008" v="346" actId="478"/>
          <ac:picMkLst>
            <pc:docMk/>
            <pc:sldMk cId="2179886035" sldId="355"/>
            <ac:picMk id="10" creationId="{8D615AE6-0E44-4410-B51C-5F7DBF08A676}"/>
          </ac:picMkLst>
        </pc:picChg>
        <pc:cxnChg chg="mod ord">
          <ac:chgData name="Tina Hogan" userId="94b78a3d-59f3-4279-a1ef-6f4ad22d56cf" providerId="ADAL" clId="{8A319DA5-F283-4451-AA86-291F675405BE}" dt="2022-12-05T09:29:01.869" v="442" actId="166"/>
          <ac:cxnSpMkLst>
            <pc:docMk/>
            <pc:sldMk cId="2179886035" sldId="355"/>
            <ac:cxnSpMk id="6" creationId="{2FCA445A-8060-4019-A1B2-5EDE63CE530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C0A6-924C-4AFA-AF97-0BB3828492A2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973E-9761-452C-9E06-A48C4789D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6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A076C-12E8-44DB-A44D-6D4085B2CE10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AB3478-E9CC-43B9-90ED-4DD78B000770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D6A41-E014-4A06-9642-00DD72CE1F17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9E372-4449-4CAA-933C-CC8AE53A78B9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E7767-87D9-4901-99E4-234ACD4DE4FD}" type="datetime1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CD15A-C670-4C65-A490-77798B8A369F}" type="datetime1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12C7B-F1EE-446A-A87B-F62D0B7D6F1F}" type="datetime1">
              <a:rPr lang="en-GB" smtClean="0"/>
              <a:t>05/12/2022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560F30-DD3D-4C1B-B21E-E512FF50C3E2}" type="datetime1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E2EA6-6223-4E90-A3A1-2DF6B61D602A}" type="datetime1">
              <a:rPr lang="en-GB" smtClean="0"/>
              <a:t>05/12/2022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02D33-14C3-4DBF-97AC-8C8F56A330C9}" type="datetime1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AF2B2-57ED-4FD3-A986-B3FACE209AC1}" type="datetime1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93424" y="2459556"/>
            <a:ext cx="4998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CLIENT  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26622-A9E2-4FE9-A904-0AC4E308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-108096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1737029"/>
            <a:ext cx="6094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ATTENDANCE</a:t>
            </a:r>
          </a:p>
          <a:p>
            <a:pPr algn="ctr"/>
            <a:r>
              <a:rPr lang="en-US" sz="4800" b="1" dirty="0"/>
              <a:t>“HOW TO VIEW WORKERS ON WHAT JOB CARD”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D57F6-1FC3-4E26-BCF5-0CECD482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387125" y="2065147"/>
            <a:ext cx="7417510" cy="4388817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How To View Workers On Job Cards?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0" y="1155365"/>
            <a:ext cx="434118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Go o attendance and Batch edit start / stop times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DDDAC-8AF9-4338-90B5-5CE89A12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B3A3C-3F11-416F-B656-F9C1CFCF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55" y="2228649"/>
            <a:ext cx="7178662" cy="40618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856323" y="2228650"/>
            <a:ext cx="584462" cy="316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ECDD12-6F9E-4B3B-83E2-B3D9803A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85" y="2923047"/>
            <a:ext cx="234570" cy="86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0010B-01D7-4015-BAC6-B20E42FE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23" y="3006836"/>
            <a:ext cx="390038" cy="86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F4ECD-07CF-41C1-8078-863275DAE72D}"/>
              </a:ext>
            </a:extLst>
          </p:cNvPr>
          <p:cNvSpPr/>
          <p:nvPr/>
        </p:nvSpPr>
        <p:spPr>
          <a:xfrm>
            <a:off x="2856323" y="2693134"/>
            <a:ext cx="1630836" cy="313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 flipH="1">
            <a:off x="3336744" y="1463234"/>
            <a:ext cx="344073" cy="699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60A4F5-AC8F-4163-9467-3EAE8C194EED}"/>
              </a:ext>
            </a:extLst>
          </p:cNvPr>
          <p:cNvCxnSpPr>
            <a:cxnSpLocks/>
          </p:cNvCxnSpPr>
          <p:nvPr/>
        </p:nvCxnSpPr>
        <p:spPr>
          <a:xfrm>
            <a:off x="3680817" y="1463234"/>
            <a:ext cx="152400" cy="1235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4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687398" y="2070822"/>
            <a:ext cx="7226297" cy="3896345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497103" y="246483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How To View Workers On Job Cards?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5EE8AD-139F-4CDF-873D-208C8258AEC9}"/>
              </a:ext>
            </a:extLst>
          </p:cNvPr>
          <p:cNvSpPr/>
          <p:nvPr/>
        </p:nvSpPr>
        <p:spPr>
          <a:xfrm>
            <a:off x="954579" y="1221199"/>
            <a:ext cx="722629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Next click on Timesheets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0E5AE-AA7D-435A-A322-B71987D6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441797-3838-4E5F-94A5-88B33D48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8" y="2178772"/>
            <a:ext cx="6957663" cy="3703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48518E-7445-45DF-A316-ABDF491B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99" y="3782470"/>
            <a:ext cx="304826" cy="1676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810A58-7891-450B-9C0F-2D426F1BFEF2}"/>
              </a:ext>
            </a:extLst>
          </p:cNvPr>
          <p:cNvSpPr/>
          <p:nvPr/>
        </p:nvSpPr>
        <p:spPr>
          <a:xfrm>
            <a:off x="2139518" y="3697716"/>
            <a:ext cx="1509204" cy="252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F01C7F-09C6-4B3B-8DD8-F22059563F21}"/>
              </a:ext>
            </a:extLst>
          </p:cNvPr>
          <p:cNvCxnSpPr>
            <a:cxnSpLocks/>
          </p:cNvCxnSpPr>
          <p:nvPr/>
        </p:nvCxnSpPr>
        <p:spPr>
          <a:xfrm flipH="1">
            <a:off x="2869712" y="1667703"/>
            <a:ext cx="28949" cy="1963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976582" y="1810513"/>
            <a:ext cx="6634018" cy="3949834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How To View Workers On Job Cards?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3719018" y="832609"/>
            <a:ext cx="322331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/>
              <a:t>You can now see a list of workers in A-Z order attached to job cards.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C672-013B-43E6-9977-0A6D2467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15AE6-0E44-4410-B51C-5F7DBF08A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86" y="1876454"/>
            <a:ext cx="6378493" cy="3817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3636420" y="3514451"/>
            <a:ext cx="1148644" cy="2179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185070" y="1417384"/>
            <a:ext cx="1145608" cy="1853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0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2062999" y="1744571"/>
            <a:ext cx="6634018" cy="3949834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How To View Workers On Job Cards?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1694908" y="862666"/>
            <a:ext cx="706735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/>
              <a:t>You can filter on your site, job card and agency to view your workers booked.</a:t>
            </a:r>
          </a:p>
          <a:p>
            <a:pPr algn="ctr"/>
            <a:r>
              <a:rPr lang="en-US" sz="1600"/>
              <a:t>You can now view workers on a job card.</a:t>
            </a: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C672-013B-43E6-9977-0A6D2467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0C1BB-81F4-47BC-8873-539C6AF4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16" y="1824850"/>
            <a:ext cx="6442383" cy="3776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242626" y="3657600"/>
            <a:ext cx="1148644" cy="1872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 flipH="1">
            <a:off x="3048727" y="1539862"/>
            <a:ext cx="1145608" cy="1853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86035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99AF04-2B5E-4373-9A0B-78AA61909E2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cf257fce-5729-47ad-83ee-ec8dd74adb1e"/>
  </ds:schemaRefs>
</ds:datastoreItem>
</file>

<file path=customXml/itemProps2.xml><?xml version="1.0" encoding="utf-8"?>
<ds:datastoreItem xmlns:ds="http://schemas.openxmlformats.org/officeDocument/2006/customXml" ds:itemID="{293793DD-25D8-4612-AA3B-DA971B051A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8E14A2-4A5A-4B39-AA45-BD9763652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57fce-5729-47ad-83ee-ec8dd74ad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22</TotalTime>
  <Words>113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43</cp:revision>
  <dcterms:created xsi:type="dcterms:W3CDTF">2022-09-09T14:55:40Z</dcterms:created>
  <dcterms:modified xsi:type="dcterms:W3CDTF">2022-12-05T09:30:23Z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