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7F_B2E714AF.xml" ContentType="application/vnd.ms-powerpoint.comments+xml"/>
  <Override PartName="/ppt/comments/modernComment_117E_626E2D5F.xml" ContentType="application/vnd.ms-powerpoint.comments+xml"/>
  <Override PartName="/ppt/comments/modernComment_1183_BF956D53.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9" r:id="rId5"/>
    <p:sldId id="4357" r:id="rId6"/>
    <p:sldId id="4353" r:id="rId7"/>
    <p:sldId id="4354" r:id="rId8"/>
    <p:sldId id="4355" r:id="rId9"/>
    <p:sldId id="4477" r:id="rId10"/>
    <p:sldId id="4479" r:id="rId11"/>
    <p:sldId id="356" r:id="rId12"/>
    <p:sldId id="4485" r:id="rId13"/>
    <p:sldId id="4478" r:id="rId14"/>
    <p:sldId id="355" r:id="rId15"/>
    <p:sldId id="4486" r:id="rId16"/>
    <p:sldId id="357" r:id="rId17"/>
    <p:sldId id="4480" r:id="rId18"/>
    <p:sldId id="4481" r:id="rId19"/>
    <p:sldId id="4482" r:id="rId20"/>
    <p:sldId id="4483" r:id="rId21"/>
    <p:sldId id="44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1E4071-FF51-632F-6DC7-BC1CEE3606F4}" name="Michael Berkshire" initials="MB" userId="S::michael.berkshire@datumrpo.com::979e1cc8-4b2d-4c1a-99c2-01f55e2c9b5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Hogan" userId="94b78a3d-59f3-4279-a1ef-6f4ad22d56cf" providerId="ADAL" clId="{8A5C4F9A-1864-4CDD-B649-0A0D3BA6221E}"/>
    <pc:docChg chg="delSld">
      <pc:chgData name="Tina Hogan" userId="94b78a3d-59f3-4279-a1ef-6f4ad22d56cf" providerId="ADAL" clId="{8A5C4F9A-1864-4CDD-B649-0A0D3BA6221E}" dt="2022-11-10T16:56:31.275" v="28" actId="47"/>
      <pc:docMkLst>
        <pc:docMk/>
      </pc:docMkLst>
      <pc:sldChg chg="del">
        <pc:chgData name="Tina Hogan" userId="94b78a3d-59f3-4279-a1ef-6f4ad22d56cf" providerId="ADAL" clId="{8A5C4F9A-1864-4CDD-B649-0A0D3BA6221E}" dt="2022-11-10T16:56:24.998" v="6" actId="47"/>
        <pc:sldMkLst>
          <pc:docMk/>
          <pc:sldMk cId="2639991557" sldId="4277"/>
        </pc:sldMkLst>
      </pc:sldChg>
      <pc:sldChg chg="del">
        <pc:chgData name="Tina Hogan" userId="94b78a3d-59f3-4279-a1ef-6f4ad22d56cf" providerId="ADAL" clId="{8A5C4F9A-1864-4CDD-B649-0A0D3BA6221E}" dt="2022-11-10T16:56:23.716" v="0" actId="47"/>
        <pc:sldMkLst>
          <pc:docMk/>
          <pc:sldMk cId="1935387195" sldId="4361"/>
        </pc:sldMkLst>
      </pc:sldChg>
      <pc:sldChg chg="del">
        <pc:chgData name="Tina Hogan" userId="94b78a3d-59f3-4279-a1ef-6f4ad22d56cf" providerId="ADAL" clId="{8A5C4F9A-1864-4CDD-B649-0A0D3BA6221E}" dt="2022-11-10T16:56:24.209" v="1" actId="47"/>
        <pc:sldMkLst>
          <pc:docMk/>
          <pc:sldMk cId="3090319223" sldId="4362"/>
        </pc:sldMkLst>
      </pc:sldChg>
      <pc:sldChg chg="del">
        <pc:chgData name="Tina Hogan" userId="94b78a3d-59f3-4279-a1ef-6f4ad22d56cf" providerId="ADAL" clId="{8A5C4F9A-1864-4CDD-B649-0A0D3BA6221E}" dt="2022-11-10T16:56:24.375" v="2" actId="47"/>
        <pc:sldMkLst>
          <pc:docMk/>
          <pc:sldMk cId="1333049725" sldId="4363"/>
        </pc:sldMkLst>
      </pc:sldChg>
      <pc:sldChg chg="del">
        <pc:chgData name="Tina Hogan" userId="94b78a3d-59f3-4279-a1ef-6f4ad22d56cf" providerId="ADAL" clId="{8A5C4F9A-1864-4CDD-B649-0A0D3BA6221E}" dt="2022-11-10T16:56:28.442" v="19" actId="47"/>
        <pc:sldMkLst>
          <pc:docMk/>
          <pc:sldMk cId="1266972158" sldId="4451"/>
        </pc:sldMkLst>
      </pc:sldChg>
      <pc:sldChg chg="del">
        <pc:chgData name="Tina Hogan" userId="94b78a3d-59f3-4279-a1ef-6f4ad22d56cf" providerId="ADAL" clId="{8A5C4F9A-1864-4CDD-B649-0A0D3BA6221E}" dt="2022-11-10T16:56:24.970" v="4" actId="47"/>
        <pc:sldMkLst>
          <pc:docMk/>
          <pc:sldMk cId="109180978" sldId="4452"/>
        </pc:sldMkLst>
      </pc:sldChg>
      <pc:sldChg chg="del">
        <pc:chgData name="Tina Hogan" userId="94b78a3d-59f3-4279-a1ef-6f4ad22d56cf" providerId="ADAL" clId="{8A5C4F9A-1864-4CDD-B649-0A0D3BA6221E}" dt="2022-11-10T16:56:24.986" v="5" actId="47"/>
        <pc:sldMkLst>
          <pc:docMk/>
          <pc:sldMk cId="174878547" sldId="4453"/>
        </pc:sldMkLst>
      </pc:sldChg>
      <pc:sldChg chg="del">
        <pc:chgData name="Tina Hogan" userId="94b78a3d-59f3-4279-a1ef-6f4ad22d56cf" providerId="ADAL" clId="{8A5C4F9A-1864-4CDD-B649-0A0D3BA6221E}" dt="2022-11-10T16:56:25.077" v="7" actId="47"/>
        <pc:sldMkLst>
          <pc:docMk/>
          <pc:sldMk cId="2638698719" sldId="4454"/>
        </pc:sldMkLst>
      </pc:sldChg>
      <pc:sldChg chg="del">
        <pc:chgData name="Tina Hogan" userId="94b78a3d-59f3-4279-a1ef-6f4ad22d56cf" providerId="ADAL" clId="{8A5C4F9A-1864-4CDD-B649-0A0D3BA6221E}" dt="2022-11-10T16:56:25.216" v="8" actId="47"/>
        <pc:sldMkLst>
          <pc:docMk/>
          <pc:sldMk cId="1490183406" sldId="4455"/>
        </pc:sldMkLst>
      </pc:sldChg>
      <pc:sldChg chg="del">
        <pc:chgData name="Tina Hogan" userId="94b78a3d-59f3-4279-a1ef-6f4ad22d56cf" providerId="ADAL" clId="{8A5C4F9A-1864-4CDD-B649-0A0D3BA6221E}" dt="2022-11-10T16:56:25.681" v="9" actId="47"/>
        <pc:sldMkLst>
          <pc:docMk/>
          <pc:sldMk cId="3055363042" sldId="4456"/>
        </pc:sldMkLst>
      </pc:sldChg>
      <pc:sldChg chg="del">
        <pc:chgData name="Tina Hogan" userId="94b78a3d-59f3-4279-a1ef-6f4ad22d56cf" providerId="ADAL" clId="{8A5C4F9A-1864-4CDD-B649-0A0D3BA6221E}" dt="2022-11-10T16:56:24.955" v="3" actId="47"/>
        <pc:sldMkLst>
          <pc:docMk/>
          <pc:sldMk cId="1231625959" sldId="4457"/>
        </pc:sldMkLst>
      </pc:sldChg>
      <pc:sldChg chg="del">
        <pc:chgData name="Tina Hogan" userId="94b78a3d-59f3-4279-a1ef-6f4ad22d56cf" providerId="ADAL" clId="{8A5C4F9A-1864-4CDD-B649-0A0D3BA6221E}" dt="2022-11-10T16:56:25.697" v="10" actId="47"/>
        <pc:sldMkLst>
          <pc:docMk/>
          <pc:sldMk cId="1048384015" sldId="4458"/>
        </pc:sldMkLst>
      </pc:sldChg>
      <pc:sldChg chg="del">
        <pc:chgData name="Tina Hogan" userId="94b78a3d-59f3-4279-a1ef-6f4ad22d56cf" providerId="ADAL" clId="{8A5C4F9A-1864-4CDD-B649-0A0D3BA6221E}" dt="2022-11-10T16:56:26.635" v="11" actId="47"/>
        <pc:sldMkLst>
          <pc:docMk/>
          <pc:sldMk cId="2944167771" sldId="4459"/>
        </pc:sldMkLst>
      </pc:sldChg>
      <pc:sldChg chg="del">
        <pc:chgData name="Tina Hogan" userId="94b78a3d-59f3-4279-a1ef-6f4ad22d56cf" providerId="ADAL" clId="{8A5C4F9A-1864-4CDD-B649-0A0D3BA6221E}" dt="2022-11-10T16:56:26.835" v="12" actId="47"/>
        <pc:sldMkLst>
          <pc:docMk/>
          <pc:sldMk cId="1875251017" sldId="4460"/>
        </pc:sldMkLst>
      </pc:sldChg>
      <pc:sldChg chg="del">
        <pc:chgData name="Tina Hogan" userId="94b78a3d-59f3-4279-a1ef-6f4ad22d56cf" providerId="ADAL" clId="{8A5C4F9A-1864-4CDD-B649-0A0D3BA6221E}" dt="2022-11-10T16:56:26.977" v="13" actId="47"/>
        <pc:sldMkLst>
          <pc:docMk/>
          <pc:sldMk cId="1585768921" sldId="4461"/>
        </pc:sldMkLst>
      </pc:sldChg>
      <pc:sldChg chg="del">
        <pc:chgData name="Tina Hogan" userId="94b78a3d-59f3-4279-a1ef-6f4ad22d56cf" providerId="ADAL" clId="{8A5C4F9A-1864-4CDD-B649-0A0D3BA6221E}" dt="2022-11-10T16:56:27.127" v="14" actId="47"/>
        <pc:sldMkLst>
          <pc:docMk/>
          <pc:sldMk cId="232829862" sldId="4462"/>
        </pc:sldMkLst>
      </pc:sldChg>
      <pc:sldChg chg="del">
        <pc:chgData name="Tina Hogan" userId="94b78a3d-59f3-4279-a1ef-6f4ad22d56cf" providerId="ADAL" clId="{8A5C4F9A-1864-4CDD-B649-0A0D3BA6221E}" dt="2022-11-10T16:56:27.286" v="15" actId="47"/>
        <pc:sldMkLst>
          <pc:docMk/>
          <pc:sldMk cId="1779357881" sldId="4463"/>
        </pc:sldMkLst>
      </pc:sldChg>
      <pc:sldChg chg="del">
        <pc:chgData name="Tina Hogan" userId="94b78a3d-59f3-4279-a1ef-6f4ad22d56cf" providerId="ADAL" clId="{8A5C4F9A-1864-4CDD-B649-0A0D3BA6221E}" dt="2022-11-10T16:56:27.443" v="16" actId="47"/>
        <pc:sldMkLst>
          <pc:docMk/>
          <pc:sldMk cId="2989400559" sldId="4464"/>
        </pc:sldMkLst>
      </pc:sldChg>
      <pc:sldChg chg="del">
        <pc:chgData name="Tina Hogan" userId="94b78a3d-59f3-4279-a1ef-6f4ad22d56cf" providerId="ADAL" clId="{8A5C4F9A-1864-4CDD-B649-0A0D3BA6221E}" dt="2022-11-10T16:56:27.602" v="17" actId="47"/>
        <pc:sldMkLst>
          <pc:docMk/>
          <pc:sldMk cId="1264900849" sldId="4465"/>
        </pc:sldMkLst>
      </pc:sldChg>
      <pc:sldChg chg="del">
        <pc:chgData name="Tina Hogan" userId="94b78a3d-59f3-4279-a1ef-6f4ad22d56cf" providerId="ADAL" clId="{8A5C4F9A-1864-4CDD-B649-0A0D3BA6221E}" dt="2022-11-10T16:56:27.766" v="18" actId="47"/>
        <pc:sldMkLst>
          <pc:docMk/>
          <pc:sldMk cId="3857628416" sldId="4466"/>
        </pc:sldMkLst>
      </pc:sldChg>
      <pc:sldChg chg="del">
        <pc:chgData name="Tina Hogan" userId="94b78a3d-59f3-4279-a1ef-6f4ad22d56cf" providerId="ADAL" clId="{8A5C4F9A-1864-4CDD-B649-0A0D3BA6221E}" dt="2022-11-10T16:56:28.621" v="20" actId="47"/>
        <pc:sldMkLst>
          <pc:docMk/>
          <pc:sldMk cId="1850652447" sldId="4467"/>
        </pc:sldMkLst>
      </pc:sldChg>
      <pc:sldChg chg="del">
        <pc:chgData name="Tina Hogan" userId="94b78a3d-59f3-4279-a1ef-6f4ad22d56cf" providerId="ADAL" clId="{8A5C4F9A-1864-4CDD-B649-0A0D3BA6221E}" dt="2022-11-10T16:56:28.766" v="21" actId="47"/>
        <pc:sldMkLst>
          <pc:docMk/>
          <pc:sldMk cId="524446266" sldId="4468"/>
        </pc:sldMkLst>
      </pc:sldChg>
      <pc:sldChg chg="del">
        <pc:chgData name="Tina Hogan" userId="94b78a3d-59f3-4279-a1ef-6f4ad22d56cf" providerId="ADAL" clId="{8A5C4F9A-1864-4CDD-B649-0A0D3BA6221E}" dt="2022-11-10T16:56:28.910" v="22" actId="47"/>
        <pc:sldMkLst>
          <pc:docMk/>
          <pc:sldMk cId="1840414808" sldId="4469"/>
        </pc:sldMkLst>
      </pc:sldChg>
      <pc:sldChg chg="del">
        <pc:chgData name="Tina Hogan" userId="94b78a3d-59f3-4279-a1ef-6f4ad22d56cf" providerId="ADAL" clId="{8A5C4F9A-1864-4CDD-B649-0A0D3BA6221E}" dt="2022-11-10T16:56:29.064" v="23" actId="47"/>
        <pc:sldMkLst>
          <pc:docMk/>
          <pc:sldMk cId="22842330" sldId="4470"/>
        </pc:sldMkLst>
      </pc:sldChg>
      <pc:sldChg chg="del">
        <pc:chgData name="Tina Hogan" userId="94b78a3d-59f3-4279-a1ef-6f4ad22d56cf" providerId="ADAL" clId="{8A5C4F9A-1864-4CDD-B649-0A0D3BA6221E}" dt="2022-11-10T16:56:29.208" v="24" actId="47"/>
        <pc:sldMkLst>
          <pc:docMk/>
          <pc:sldMk cId="4250446567" sldId="4471"/>
        </pc:sldMkLst>
      </pc:sldChg>
      <pc:sldChg chg="del">
        <pc:chgData name="Tina Hogan" userId="94b78a3d-59f3-4279-a1ef-6f4ad22d56cf" providerId="ADAL" clId="{8A5C4F9A-1864-4CDD-B649-0A0D3BA6221E}" dt="2022-11-10T16:56:29.361" v="25" actId="47"/>
        <pc:sldMkLst>
          <pc:docMk/>
          <pc:sldMk cId="1395857340" sldId="4472"/>
        </pc:sldMkLst>
      </pc:sldChg>
      <pc:sldChg chg="del">
        <pc:chgData name="Tina Hogan" userId="94b78a3d-59f3-4279-a1ef-6f4ad22d56cf" providerId="ADAL" clId="{8A5C4F9A-1864-4CDD-B649-0A0D3BA6221E}" dt="2022-11-10T16:56:30.224" v="26" actId="47"/>
        <pc:sldMkLst>
          <pc:docMk/>
          <pc:sldMk cId="1661265435" sldId="4473"/>
        </pc:sldMkLst>
      </pc:sldChg>
      <pc:sldChg chg="del">
        <pc:chgData name="Tina Hogan" userId="94b78a3d-59f3-4279-a1ef-6f4ad22d56cf" providerId="ADAL" clId="{8A5C4F9A-1864-4CDD-B649-0A0D3BA6221E}" dt="2022-11-10T16:56:30.632" v="27" actId="47"/>
        <pc:sldMkLst>
          <pc:docMk/>
          <pc:sldMk cId="650557717" sldId="4474"/>
        </pc:sldMkLst>
      </pc:sldChg>
      <pc:sldChg chg="del">
        <pc:chgData name="Tina Hogan" userId="94b78a3d-59f3-4279-a1ef-6f4ad22d56cf" providerId="ADAL" clId="{8A5C4F9A-1864-4CDD-B649-0A0D3BA6221E}" dt="2022-11-10T16:56:31.275" v="28" actId="47"/>
        <pc:sldMkLst>
          <pc:docMk/>
          <pc:sldMk cId="2838617377" sldId="4475"/>
        </pc:sldMkLst>
      </pc:sldChg>
    </pc:docChg>
  </pc:docChgLst>
</pc:chgInfo>
</file>

<file path=ppt/comments/modernComment_117E_626E2D5F.xml><?xml version="1.0" encoding="utf-8"?>
<p188:cmLst xmlns:a="http://schemas.openxmlformats.org/drawingml/2006/main" xmlns:r="http://schemas.openxmlformats.org/officeDocument/2006/relationships" xmlns:p188="http://schemas.microsoft.com/office/powerpoint/2018/8/main">
  <p188:cm id="{7A6A4F33-1A52-4AE7-837D-21ECB95C4A4D}" authorId="{981E4071-FF51-632F-6DC7-BC1CEE3606F4}" created="2022-11-07T09:39:00.052">
    <pc:sldMkLst xmlns:pc="http://schemas.microsoft.com/office/powerpoint/2013/main/command">
      <pc:docMk/>
      <pc:sldMk cId="1651387743" sldId="4478"/>
    </pc:sldMkLst>
    <p188:txBody>
      <a:bodyPr/>
      <a:lstStyle/>
      <a:p>
        <a:r>
          <a:rPr lang="en-US"/>
          <a:t>Please remove, the customer can not see the worker tab. </a:t>
        </a:r>
      </a:p>
    </p188:txBody>
  </p188:cm>
</p188:cmLst>
</file>

<file path=ppt/comments/modernComment_117F_B2E714AF.xml><?xml version="1.0" encoding="utf-8"?>
<p188:cmLst xmlns:a="http://schemas.openxmlformats.org/drawingml/2006/main" xmlns:r="http://schemas.openxmlformats.org/officeDocument/2006/relationships" xmlns:p188="http://schemas.microsoft.com/office/powerpoint/2018/8/main">
  <p188:cm id="{19D863FB-D170-410A-9CB9-210351AC6447}" authorId="{981E4071-FF51-632F-6DC7-BC1CEE3606F4}" created="2022-11-07T09:38:52.911">
    <pc:sldMkLst xmlns:pc="http://schemas.microsoft.com/office/powerpoint/2013/main/command">
      <pc:docMk/>
      <pc:sldMk cId="3001488559" sldId="4479"/>
    </pc:sldMkLst>
    <p188:txBody>
      <a:bodyPr/>
      <a:lstStyle/>
      <a:p>
        <a:r>
          <a:rPr lang="en-US"/>
          <a:t>Please remove, the customer can not see the worker tab. </a:t>
        </a:r>
      </a:p>
    </p188:txBody>
  </p188:cm>
</p188:cmLst>
</file>

<file path=ppt/comments/modernComment_1183_BF956D53.xml><?xml version="1.0" encoding="utf-8"?>
<p188:cmLst xmlns:a="http://schemas.openxmlformats.org/drawingml/2006/main" xmlns:r="http://schemas.openxmlformats.org/officeDocument/2006/relationships" xmlns:p188="http://schemas.microsoft.com/office/powerpoint/2018/8/main">
  <p188:cm id="{B07361EA-FB7A-45EA-A148-6DE932BD2F26}" authorId="{981E4071-FF51-632F-6DC7-BC1CEE3606F4}" created="2022-11-07T09:39:33.132">
    <pc:sldMkLst xmlns:pc="http://schemas.microsoft.com/office/powerpoint/2013/main/command">
      <pc:docMk/>
      <pc:sldMk cId="3214241107" sldId="4483"/>
    </pc:sldMkLst>
    <p188:txBody>
      <a:bodyPr/>
      <a:lstStyle/>
      <a:p>
        <a:r>
          <a:rPr lang="en-US"/>
          <a:t>please can you now add in teh report over view from reports&gt;fiancial reports.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0C0A6-924C-4AFA-AF97-0BB3828492A2}"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C973E-9761-452C-9E06-A48C4789D6B8}" type="slidenum">
              <a:rPr lang="en-GB" smtClean="0"/>
              <a:t>‹#›</a:t>
            </a:fld>
            <a:endParaRPr lang="en-GB"/>
          </a:p>
        </p:txBody>
      </p:sp>
    </p:spTree>
    <p:extLst>
      <p:ext uri="{BB962C8B-B14F-4D97-AF65-F5344CB8AC3E}">
        <p14:creationId xmlns:p14="http://schemas.microsoft.com/office/powerpoint/2010/main" val="1825863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4</a:t>
            </a:fld>
            <a:endParaRPr lang="en-GB"/>
          </a:p>
        </p:txBody>
      </p:sp>
    </p:spTree>
    <p:extLst>
      <p:ext uri="{BB962C8B-B14F-4D97-AF65-F5344CB8AC3E}">
        <p14:creationId xmlns:p14="http://schemas.microsoft.com/office/powerpoint/2010/main" val="24617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5BC10BA-4519-664E-AAB4-DC4F464982AB}" type="slidenum">
              <a:rPr lang="en-GB" smtClean="0"/>
              <a:t>5</a:t>
            </a:fld>
            <a:endParaRPr lang="en-GB"/>
          </a:p>
        </p:txBody>
      </p:sp>
    </p:spTree>
    <p:extLst>
      <p:ext uri="{BB962C8B-B14F-4D97-AF65-F5344CB8AC3E}">
        <p14:creationId xmlns:p14="http://schemas.microsoft.com/office/powerpoint/2010/main" val="88135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D41C-4B88-4C00-8068-A7EDD5B175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F268E3-85E4-41B9-946F-F3B7610D61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45BA3B9-12C6-49B1-8DC6-82549F8B16C8}"/>
              </a:ext>
            </a:extLst>
          </p:cNvPr>
          <p:cNvSpPr>
            <a:spLocks noGrp="1"/>
          </p:cNvSpPr>
          <p:nvPr>
            <p:ph type="dt" sz="half" idx="10"/>
          </p:nvPr>
        </p:nvSpPr>
        <p:spPr>
          <a:xfrm>
            <a:off x="838200" y="6356350"/>
            <a:ext cx="2743200" cy="365125"/>
          </a:xfrm>
          <a:prstGeom prst="rect">
            <a:avLst/>
          </a:prstGeom>
        </p:spPr>
        <p:txBody>
          <a:bodyPr/>
          <a:lstStyle/>
          <a:p>
            <a:fld id="{3B1A076C-12E8-44DB-A44D-6D4085B2CE10}" type="datetime1">
              <a:rPr lang="en-GB" smtClean="0"/>
              <a:t>10/11/2022</a:t>
            </a:fld>
            <a:endParaRPr lang="en-GB"/>
          </a:p>
        </p:txBody>
      </p:sp>
      <p:sp>
        <p:nvSpPr>
          <p:cNvPr id="5" name="Footer Placeholder 4">
            <a:extLst>
              <a:ext uri="{FF2B5EF4-FFF2-40B4-BE49-F238E27FC236}">
                <a16:creationId xmlns:a16="http://schemas.microsoft.com/office/drawing/2014/main" id="{B61C0C11-24BD-413E-A044-409121B3555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BED550A-A20B-4F89-B8F3-77EB1FA4A858}"/>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222947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E40B-388A-47F2-9F30-402213A5987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162457-1335-43A9-8E76-3A5523D9E1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8F301D-894C-49F6-B80E-8882701A3C83}"/>
              </a:ext>
            </a:extLst>
          </p:cNvPr>
          <p:cNvSpPr>
            <a:spLocks noGrp="1"/>
          </p:cNvSpPr>
          <p:nvPr>
            <p:ph type="dt" sz="half" idx="10"/>
          </p:nvPr>
        </p:nvSpPr>
        <p:spPr>
          <a:xfrm>
            <a:off x="838200" y="6356350"/>
            <a:ext cx="2743200" cy="365125"/>
          </a:xfrm>
          <a:prstGeom prst="rect">
            <a:avLst/>
          </a:prstGeom>
        </p:spPr>
        <p:txBody>
          <a:bodyPr/>
          <a:lstStyle/>
          <a:p>
            <a:fld id="{9BAB3478-E9CC-43B9-90ED-4DD78B000770}" type="datetime1">
              <a:rPr lang="en-GB" smtClean="0"/>
              <a:t>10/11/2022</a:t>
            </a:fld>
            <a:endParaRPr lang="en-GB"/>
          </a:p>
        </p:txBody>
      </p:sp>
      <p:sp>
        <p:nvSpPr>
          <p:cNvPr id="5" name="Footer Placeholder 4">
            <a:extLst>
              <a:ext uri="{FF2B5EF4-FFF2-40B4-BE49-F238E27FC236}">
                <a16:creationId xmlns:a16="http://schemas.microsoft.com/office/drawing/2014/main" id="{43B5633D-766F-48D1-A7D2-BEDC292CD2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09503F2-D4E4-496E-91D3-2FAA1AD7DB95}"/>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407290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98090C-825A-4E98-B106-69055C51FF2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35E3B5-63EB-4984-88C7-B61A77A0754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1C3049-44D0-44A7-B5C8-6E95A56D8A83}"/>
              </a:ext>
            </a:extLst>
          </p:cNvPr>
          <p:cNvSpPr>
            <a:spLocks noGrp="1"/>
          </p:cNvSpPr>
          <p:nvPr>
            <p:ph type="dt" sz="half" idx="10"/>
          </p:nvPr>
        </p:nvSpPr>
        <p:spPr>
          <a:xfrm>
            <a:off x="838200" y="6356350"/>
            <a:ext cx="2743200" cy="365125"/>
          </a:xfrm>
          <a:prstGeom prst="rect">
            <a:avLst/>
          </a:prstGeom>
        </p:spPr>
        <p:txBody>
          <a:bodyPr/>
          <a:lstStyle/>
          <a:p>
            <a:fld id="{C95D6A41-E014-4A06-9642-00DD72CE1F17}" type="datetime1">
              <a:rPr lang="en-GB" smtClean="0"/>
              <a:t>10/11/2022</a:t>
            </a:fld>
            <a:endParaRPr lang="en-GB"/>
          </a:p>
        </p:txBody>
      </p:sp>
      <p:sp>
        <p:nvSpPr>
          <p:cNvPr id="5" name="Footer Placeholder 4">
            <a:extLst>
              <a:ext uri="{FF2B5EF4-FFF2-40B4-BE49-F238E27FC236}">
                <a16:creationId xmlns:a16="http://schemas.microsoft.com/office/drawing/2014/main" id="{937D5E7E-4492-415C-B06C-0BD6CCA0D5F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4B99EC8-C7B6-4A8B-B719-03DB9B80DCC1}"/>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74935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A58D-91F1-4BA5-8690-99069313F3B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282C5-5BA2-4467-BB3F-9FDED4BADC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A5921C-CF72-4BE2-A112-EA843FD41A69}"/>
              </a:ext>
            </a:extLst>
          </p:cNvPr>
          <p:cNvSpPr>
            <a:spLocks noGrp="1"/>
          </p:cNvSpPr>
          <p:nvPr>
            <p:ph type="dt" sz="half" idx="10"/>
          </p:nvPr>
        </p:nvSpPr>
        <p:spPr>
          <a:xfrm>
            <a:off x="838200" y="6356350"/>
            <a:ext cx="2743200" cy="365125"/>
          </a:xfrm>
          <a:prstGeom prst="rect">
            <a:avLst/>
          </a:prstGeom>
        </p:spPr>
        <p:txBody>
          <a:bodyPr/>
          <a:lstStyle/>
          <a:p>
            <a:fld id="{0CA9E372-4449-4CAA-933C-CC8AE53A78B9}" type="datetime1">
              <a:rPr lang="en-GB" smtClean="0"/>
              <a:t>10/11/2022</a:t>
            </a:fld>
            <a:endParaRPr lang="en-GB"/>
          </a:p>
        </p:txBody>
      </p:sp>
      <p:sp>
        <p:nvSpPr>
          <p:cNvPr id="5" name="Footer Placeholder 4">
            <a:extLst>
              <a:ext uri="{FF2B5EF4-FFF2-40B4-BE49-F238E27FC236}">
                <a16:creationId xmlns:a16="http://schemas.microsoft.com/office/drawing/2014/main" id="{731F45FB-9BD9-4292-852B-AC379C63E2C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E984C7E-8182-4A3B-AB8D-7909D561EC73}"/>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348804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1986-1B7C-4C2E-B4E6-02F40ECCCD9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0D36BB-5433-4477-B075-80EA330DDB8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D5ED36-FC48-498F-BB93-3F8BBDE94876}"/>
              </a:ext>
            </a:extLst>
          </p:cNvPr>
          <p:cNvSpPr>
            <a:spLocks noGrp="1"/>
          </p:cNvSpPr>
          <p:nvPr>
            <p:ph type="dt" sz="half" idx="10"/>
          </p:nvPr>
        </p:nvSpPr>
        <p:spPr>
          <a:xfrm>
            <a:off x="838200" y="6356350"/>
            <a:ext cx="2743200" cy="365125"/>
          </a:xfrm>
          <a:prstGeom prst="rect">
            <a:avLst/>
          </a:prstGeom>
        </p:spPr>
        <p:txBody>
          <a:bodyPr/>
          <a:lstStyle/>
          <a:p>
            <a:fld id="{64FE7767-87D9-4901-99E4-234ACD4DE4FD}" type="datetime1">
              <a:rPr lang="en-GB" smtClean="0"/>
              <a:t>10/11/2022</a:t>
            </a:fld>
            <a:endParaRPr lang="en-GB"/>
          </a:p>
        </p:txBody>
      </p:sp>
      <p:sp>
        <p:nvSpPr>
          <p:cNvPr id="5" name="Footer Placeholder 4">
            <a:extLst>
              <a:ext uri="{FF2B5EF4-FFF2-40B4-BE49-F238E27FC236}">
                <a16:creationId xmlns:a16="http://schemas.microsoft.com/office/drawing/2014/main" id="{304F566F-E69F-4EA6-B56B-1DFCD7C58C2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746453D-5B48-489D-80A4-C2CCF6740E40}"/>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212051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A7F7-E09B-4363-9826-488A7AA97C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2203DD-0704-40BB-A470-BD289CE851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57ADC4-E7C4-472C-AF9A-CAD05990745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46A04F-9CFC-45D4-BD49-FFDAF041CD70}"/>
              </a:ext>
            </a:extLst>
          </p:cNvPr>
          <p:cNvSpPr>
            <a:spLocks noGrp="1"/>
          </p:cNvSpPr>
          <p:nvPr>
            <p:ph type="dt" sz="half" idx="10"/>
          </p:nvPr>
        </p:nvSpPr>
        <p:spPr>
          <a:xfrm>
            <a:off x="838200" y="6356350"/>
            <a:ext cx="2743200" cy="365125"/>
          </a:xfrm>
          <a:prstGeom prst="rect">
            <a:avLst/>
          </a:prstGeom>
        </p:spPr>
        <p:txBody>
          <a:bodyPr/>
          <a:lstStyle/>
          <a:p>
            <a:fld id="{801CD15A-C670-4C65-A490-77798B8A369F}" type="datetime1">
              <a:rPr lang="en-GB" smtClean="0"/>
              <a:t>10/11/2022</a:t>
            </a:fld>
            <a:endParaRPr lang="en-GB"/>
          </a:p>
        </p:txBody>
      </p:sp>
      <p:sp>
        <p:nvSpPr>
          <p:cNvPr id="6" name="Footer Placeholder 5">
            <a:extLst>
              <a:ext uri="{FF2B5EF4-FFF2-40B4-BE49-F238E27FC236}">
                <a16:creationId xmlns:a16="http://schemas.microsoft.com/office/drawing/2014/main" id="{0545BC46-C820-46EA-8731-89A26AE2814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8B4DB0B-BDE4-44BC-89F1-2A58989885DF}"/>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214712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F14B-CBFC-4508-8D4F-9884C63B010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5B9FC8-626E-478E-8442-CEB0A403841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838E50-EE04-4064-BE34-502BB3008E0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CD2B1B-8509-4FD6-B8BE-2562C73965E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10DDF0-FC38-473E-8928-4EF90D17E29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091CA1-8B42-44E5-9494-4A67AA80C3C4}"/>
              </a:ext>
            </a:extLst>
          </p:cNvPr>
          <p:cNvSpPr>
            <a:spLocks noGrp="1"/>
          </p:cNvSpPr>
          <p:nvPr>
            <p:ph type="dt" sz="half" idx="10"/>
          </p:nvPr>
        </p:nvSpPr>
        <p:spPr>
          <a:xfrm>
            <a:off x="838200" y="6356350"/>
            <a:ext cx="2743200" cy="365125"/>
          </a:xfrm>
          <a:prstGeom prst="rect">
            <a:avLst/>
          </a:prstGeom>
        </p:spPr>
        <p:txBody>
          <a:bodyPr/>
          <a:lstStyle/>
          <a:p>
            <a:fld id="{85112C7B-F1EE-446A-A87B-F62D0B7D6F1F}" type="datetime1">
              <a:rPr lang="en-GB" smtClean="0"/>
              <a:t>10/11/2022</a:t>
            </a:fld>
            <a:endParaRPr lang="en-GB"/>
          </a:p>
        </p:txBody>
      </p:sp>
      <p:sp>
        <p:nvSpPr>
          <p:cNvPr id="8" name="Footer Placeholder 7">
            <a:extLst>
              <a:ext uri="{FF2B5EF4-FFF2-40B4-BE49-F238E27FC236}">
                <a16:creationId xmlns:a16="http://schemas.microsoft.com/office/drawing/2014/main" id="{B90AF55B-AD00-4365-ADD4-12C33201148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20CBF01-F049-42FE-B3B4-C5E8695D16D1}"/>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92850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E2B7-C659-49CD-AE7B-4C1032908E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33C43F-088A-480A-A357-553919D24AC0}"/>
              </a:ext>
            </a:extLst>
          </p:cNvPr>
          <p:cNvSpPr>
            <a:spLocks noGrp="1"/>
          </p:cNvSpPr>
          <p:nvPr>
            <p:ph type="dt" sz="half" idx="10"/>
          </p:nvPr>
        </p:nvSpPr>
        <p:spPr>
          <a:xfrm>
            <a:off x="838200" y="6356350"/>
            <a:ext cx="2743200" cy="365125"/>
          </a:xfrm>
          <a:prstGeom prst="rect">
            <a:avLst/>
          </a:prstGeom>
        </p:spPr>
        <p:txBody>
          <a:bodyPr/>
          <a:lstStyle/>
          <a:p>
            <a:fld id="{24560F30-DD3D-4C1B-B21E-E512FF50C3E2}" type="datetime1">
              <a:rPr lang="en-GB" smtClean="0"/>
              <a:t>10/11/2022</a:t>
            </a:fld>
            <a:endParaRPr lang="en-GB"/>
          </a:p>
        </p:txBody>
      </p:sp>
      <p:sp>
        <p:nvSpPr>
          <p:cNvPr id="4" name="Footer Placeholder 3">
            <a:extLst>
              <a:ext uri="{FF2B5EF4-FFF2-40B4-BE49-F238E27FC236}">
                <a16:creationId xmlns:a16="http://schemas.microsoft.com/office/drawing/2014/main" id="{20123D94-BB7F-47F0-A7C1-7DEC224C69B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56E33FA3-20B0-41E2-9E5A-0E1E63881D42}"/>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98492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8B2A12-A936-4401-8F85-086F3DDEE6EB}"/>
              </a:ext>
            </a:extLst>
          </p:cNvPr>
          <p:cNvSpPr>
            <a:spLocks noGrp="1"/>
          </p:cNvSpPr>
          <p:nvPr>
            <p:ph type="dt" sz="half" idx="10"/>
          </p:nvPr>
        </p:nvSpPr>
        <p:spPr>
          <a:xfrm>
            <a:off x="838200" y="6356350"/>
            <a:ext cx="2743200" cy="365125"/>
          </a:xfrm>
          <a:prstGeom prst="rect">
            <a:avLst/>
          </a:prstGeom>
        </p:spPr>
        <p:txBody>
          <a:bodyPr/>
          <a:lstStyle/>
          <a:p>
            <a:fld id="{D30E2EA6-6223-4E90-A3A1-2DF6B61D602A}" type="datetime1">
              <a:rPr lang="en-GB" smtClean="0"/>
              <a:t>10/11/2022</a:t>
            </a:fld>
            <a:endParaRPr lang="en-GB"/>
          </a:p>
        </p:txBody>
      </p:sp>
      <p:sp>
        <p:nvSpPr>
          <p:cNvPr id="3" name="Footer Placeholder 2">
            <a:extLst>
              <a:ext uri="{FF2B5EF4-FFF2-40B4-BE49-F238E27FC236}">
                <a16:creationId xmlns:a16="http://schemas.microsoft.com/office/drawing/2014/main" id="{25729DFF-869E-4B27-9D0C-804D7D8234E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654762C2-9CC8-4191-8B6E-B213480C6070}"/>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211476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D475E-83FC-4749-BC6A-4787CC483A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2A919D-6C22-453E-9C06-225551F8F7D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E13C94-172C-4B13-B825-23FB461DF6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D22260-9C2C-46EE-B1E3-77363D9FAC7E}"/>
              </a:ext>
            </a:extLst>
          </p:cNvPr>
          <p:cNvSpPr>
            <a:spLocks noGrp="1"/>
          </p:cNvSpPr>
          <p:nvPr>
            <p:ph type="dt" sz="half" idx="10"/>
          </p:nvPr>
        </p:nvSpPr>
        <p:spPr>
          <a:xfrm>
            <a:off x="838200" y="6356350"/>
            <a:ext cx="2743200" cy="365125"/>
          </a:xfrm>
          <a:prstGeom prst="rect">
            <a:avLst/>
          </a:prstGeom>
        </p:spPr>
        <p:txBody>
          <a:bodyPr/>
          <a:lstStyle/>
          <a:p>
            <a:fld id="{D6C02D33-14C3-4DBF-97AC-8C8F56A330C9}" type="datetime1">
              <a:rPr lang="en-GB" smtClean="0"/>
              <a:t>10/11/2022</a:t>
            </a:fld>
            <a:endParaRPr lang="en-GB"/>
          </a:p>
        </p:txBody>
      </p:sp>
      <p:sp>
        <p:nvSpPr>
          <p:cNvPr id="6" name="Footer Placeholder 5">
            <a:extLst>
              <a:ext uri="{FF2B5EF4-FFF2-40B4-BE49-F238E27FC236}">
                <a16:creationId xmlns:a16="http://schemas.microsoft.com/office/drawing/2014/main" id="{4E246A6F-4F93-4AD2-B14E-466631F2B55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875F55D-1891-4D6C-A106-A03873EC669D}"/>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362916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C01C-115A-4462-AF3B-C1C381CBB5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CE59F7-A40F-4BFA-9ECD-451AFCD507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EDB18BA-CEC2-4D27-9C10-17CD0D68223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21537-F585-4465-B4FD-E04B5BEF9DA2}"/>
              </a:ext>
            </a:extLst>
          </p:cNvPr>
          <p:cNvSpPr>
            <a:spLocks noGrp="1"/>
          </p:cNvSpPr>
          <p:nvPr>
            <p:ph type="dt" sz="half" idx="10"/>
          </p:nvPr>
        </p:nvSpPr>
        <p:spPr>
          <a:xfrm>
            <a:off x="838200" y="6356350"/>
            <a:ext cx="2743200" cy="365125"/>
          </a:xfrm>
          <a:prstGeom prst="rect">
            <a:avLst/>
          </a:prstGeom>
        </p:spPr>
        <p:txBody>
          <a:bodyPr/>
          <a:lstStyle/>
          <a:p>
            <a:fld id="{6C3AF2B2-57ED-4FD3-A986-B3FACE209AC1}" type="datetime1">
              <a:rPr lang="en-GB" smtClean="0"/>
              <a:t>10/11/2022</a:t>
            </a:fld>
            <a:endParaRPr lang="en-GB"/>
          </a:p>
        </p:txBody>
      </p:sp>
      <p:sp>
        <p:nvSpPr>
          <p:cNvPr id="6" name="Footer Placeholder 5">
            <a:extLst>
              <a:ext uri="{FF2B5EF4-FFF2-40B4-BE49-F238E27FC236}">
                <a16:creationId xmlns:a16="http://schemas.microsoft.com/office/drawing/2014/main" id="{6CA7AAFC-49B9-489A-8997-2BF185B11D0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E62DCB2-A63A-4374-99B6-1FE85EA6FDF0}"/>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dirty="0"/>
          </a:p>
        </p:txBody>
      </p:sp>
    </p:spTree>
    <p:extLst>
      <p:ext uri="{BB962C8B-B14F-4D97-AF65-F5344CB8AC3E}">
        <p14:creationId xmlns:p14="http://schemas.microsoft.com/office/powerpoint/2010/main" val="202771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docshape13">
            <a:extLst>
              <a:ext uri="{FF2B5EF4-FFF2-40B4-BE49-F238E27FC236}">
                <a16:creationId xmlns:a16="http://schemas.microsoft.com/office/drawing/2014/main" id="{AEEE2F01-62B5-4179-A7B7-2F6C56202360}"/>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14" name="docshape12">
            <a:extLst>
              <a:ext uri="{FF2B5EF4-FFF2-40B4-BE49-F238E27FC236}">
                <a16:creationId xmlns:a16="http://schemas.microsoft.com/office/drawing/2014/main" id="{A50E92F1-E13C-4CF3-896C-FDE0FCA27414}"/>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15" name="docshape11">
            <a:extLst>
              <a:ext uri="{FF2B5EF4-FFF2-40B4-BE49-F238E27FC236}">
                <a16:creationId xmlns:a16="http://schemas.microsoft.com/office/drawing/2014/main" id="{4FFCEA0E-D24D-4E6F-9B5E-5235DEF61408}"/>
              </a:ext>
            </a:extLst>
          </p:cNvPr>
          <p:cNvSpPr>
            <a:spLocks/>
          </p:cNvSpPr>
          <p:nvPr/>
        </p:nvSpPr>
        <p:spPr bwMode="auto">
          <a:xfrm>
            <a:off x="0" y="5667375"/>
            <a:ext cx="1247775" cy="119062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pic>
        <p:nvPicPr>
          <p:cNvPr id="16" name="docshape2">
            <a:extLst>
              <a:ext uri="{FF2B5EF4-FFF2-40B4-BE49-F238E27FC236}">
                <a16:creationId xmlns:a16="http://schemas.microsoft.com/office/drawing/2014/main" id="{5AABA26F-D4F8-4DB0-AD48-A09FA3DF4F58}"/>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6200000">
            <a:off x="8401766" y="3067763"/>
            <a:ext cx="3638391" cy="394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698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17E_626E2D5F.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183_BF956D5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17F_B2E714AF.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DB93B-F3B0-4585-98C5-9AA899475B6D}"/>
              </a:ext>
            </a:extLst>
          </p:cNvPr>
          <p:cNvSpPr/>
          <p:nvPr/>
        </p:nvSpPr>
        <p:spPr>
          <a:xfrm>
            <a:off x="3879295" y="3790765"/>
            <a:ext cx="4048218"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FFEC902-61B7-4018-9285-6BE53EA02B46}"/>
              </a:ext>
            </a:extLst>
          </p:cNvPr>
          <p:cNvSpPr/>
          <p:nvPr/>
        </p:nvSpPr>
        <p:spPr>
          <a:xfrm>
            <a:off x="7874000" y="3835399"/>
            <a:ext cx="241300" cy="31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89FE6E1-3013-455F-8503-CE6759AED45C}"/>
              </a:ext>
            </a:extLst>
          </p:cNvPr>
          <p:cNvPicPr>
            <a:picLocks noChangeAspect="1"/>
          </p:cNvPicPr>
          <p:nvPr/>
        </p:nvPicPr>
        <p:blipFill>
          <a:blip r:embed="rId2"/>
          <a:stretch>
            <a:fillRect/>
          </a:stretch>
        </p:blipFill>
        <p:spPr>
          <a:xfrm>
            <a:off x="931" y="0"/>
            <a:ext cx="12190138" cy="6858000"/>
          </a:xfrm>
          <a:prstGeom prst="rect">
            <a:avLst/>
          </a:prstGeom>
        </p:spPr>
      </p:pic>
      <p:sp>
        <p:nvSpPr>
          <p:cNvPr id="7" name="TextBox 6">
            <a:extLst>
              <a:ext uri="{FF2B5EF4-FFF2-40B4-BE49-F238E27FC236}">
                <a16:creationId xmlns:a16="http://schemas.microsoft.com/office/drawing/2014/main" id="{BD19100C-B8E1-4B39-92FD-22351752AA17}"/>
              </a:ext>
            </a:extLst>
          </p:cNvPr>
          <p:cNvSpPr txBox="1"/>
          <p:nvPr/>
        </p:nvSpPr>
        <p:spPr>
          <a:xfrm>
            <a:off x="3793424" y="2459556"/>
            <a:ext cx="4998238" cy="1323439"/>
          </a:xfrm>
          <a:prstGeom prst="rect">
            <a:avLst/>
          </a:prstGeom>
          <a:noFill/>
        </p:spPr>
        <p:txBody>
          <a:bodyPr wrap="square" rtlCol="0">
            <a:spAutoFit/>
          </a:bodyPr>
          <a:lstStyle/>
          <a:p>
            <a:pPr algn="ctr"/>
            <a:r>
              <a:rPr lang="en-GB" sz="4000"/>
              <a:t>CLIENT  </a:t>
            </a:r>
          </a:p>
          <a:p>
            <a:pPr algn="ctr"/>
            <a:r>
              <a:rPr lang="en-GB" sz="4000"/>
              <a:t>“HOW TO DO GUIDE”</a:t>
            </a:r>
          </a:p>
        </p:txBody>
      </p:sp>
      <p:sp>
        <p:nvSpPr>
          <p:cNvPr id="3" name="Slide Number Placeholder 2">
            <a:extLst>
              <a:ext uri="{FF2B5EF4-FFF2-40B4-BE49-F238E27FC236}">
                <a16:creationId xmlns:a16="http://schemas.microsoft.com/office/drawing/2014/main" id="{65126622-A9E2-4FE9-A904-0AC4E308979D}"/>
              </a:ext>
            </a:extLst>
          </p:cNvPr>
          <p:cNvSpPr>
            <a:spLocks noGrp="1"/>
          </p:cNvSpPr>
          <p:nvPr>
            <p:ph type="sldNum" sz="quarter" idx="12"/>
          </p:nvPr>
        </p:nvSpPr>
        <p:spPr/>
        <p:txBody>
          <a:bodyPr/>
          <a:lstStyle/>
          <a:p>
            <a:fld id="{6F0C9F74-ED7C-44EF-9CFC-67AAF3EFA2FB}" type="slidenum">
              <a:rPr lang="en-GB" smtClean="0"/>
              <a:t>1</a:t>
            </a:fld>
            <a:endParaRPr lang="en-GB"/>
          </a:p>
        </p:txBody>
      </p:sp>
    </p:spTree>
    <p:extLst>
      <p:ext uri="{BB962C8B-B14F-4D97-AF65-F5344CB8AC3E}">
        <p14:creationId xmlns:p14="http://schemas.microsoft.com/office/powerpoint/2010/main" val="408687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3"/>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854354" y="1694468"/>
            <a:ext cx="6094602" cy="830997"/>
          </a:xfrm>
          <a:prstGeom prst="rect">
            <a:avLst/>
          </a:prstGeom>
          <a:noFill/>
        </p:spPr>
        <p:txBody>
          <a:bodyPr wrap="square">
            <a:spAutoFit/>
          </a:bodyPr>
          <a:lstStyle/>
          <a:p>
            <a:r>
              <a:rPr lang="en-US" sz="4800" b="1"/>
              <a:t>WORKERS PROFILE</a:t>
            </a:r>
            <a:endParaRPr lang="en-GB" sz="4800" b="1"/>
          </a:p>
        </p:txBody>
      </p:sp>
      <p:sp>
        <p:nvSpPr>
          <p:cNvPr id="5" name="Slide Number Placeholder 4">
            <a:extLst>
              <a:ext uri="{FF2B5EF4-FFF2-40B4-BE49-F238E27FC236}">
                <a16:creationId xmlns:a16="http://schemas.microsoft.com/office/drawing/2014/main" id="{716D66F8-86BF-4709-AF11-460FED61F0BC}"/>
              </a:ext>
            </a:extLst>
          </p:cNvPr>
          <p:cNvSpPr>
            <a:spLocks noGrp="1"/>
          </p:cNvSpPr>
          <p:nvPr>
            <p:ph type="sldNum" sz="quarter" idx="12"/>
          </p:nvPr>
        </p:nvSpPr>
        <p:spPr/>
        <p:txBody>
          <a:bodyPr/>
          <a:lstStyle/>
          <a:p>
            <a:fld id="{6F0C9F74-ED7C-44EF-9CFC-67AAF3EFA2FB}" type="slidenum">
              <a:rPr lang="en-GB" smtClean="0"/>
              <a:t>10</a:t>
            </a:fld>
            <a:endParaRPr lang="en-GB"/>
          </a:p>
        </p:txBody>
      </p:sp>
    </p:spTree>
    <p:extLst>
      <p:ext uri="{BB962C8B-B14F-4D97-AF65-F5344CB8AC3E}">
        <p14:creationId xmlns:p14="http://schemas.microsoft.com/office/powerpoint/2010/main" val="1651387743"/>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59112-E556-4A2C-8077-3B2C617AEE86}"/>
              </a:ext>
            </a:extLst>
          </p:cNvPr>
          <p:cNvSpPr/>
          <p:nvPr/>
        </p:nvSpPr>
        <p:spPr>
          <a:xfrm>
            <a:off x="2192623" y="1810845"/>
            <a:ext cx="6030457" cy="3910528"/>
          </a:xfrm>
          <a:prstGeom prst="rect">
            <a:avLst/>
          </a:prstGeom>
          <a:solidFill>
            <a:srgbClr val="59676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E1D2A0A-9F9D-4004-BB3F-762E5E24683A}"/>
              </a:ext>
            </a:extLst>
          </p:cNvPr>
          <p:cNvPicPr>
            <a:picLocks noChangeAspect="1"/>
          </p:cNvPicPr>
          <p:nvPr/>
        </p:nvPicPr>
        <p:blipFill>
          <a:blip r:embed="rId2"/>
          <a:stretch>
            <a:fillRect/>
          </a:stretch>
        </p:blipFill>
        <p:spPr>
          <a:xfrm>
            <a:off x="2295033" y="1903753"/>
            <a:ext cx="5811240" cy="3724711"/>
          </a:xfrm>
          <a:prstGeom prst="rect">
            <a:avLst/>
          </a:prstGeom>
        </p:spPr>
      </p:pic>
      <p:sp>
        <p:nvSpPr>
          <p:cNvPr id="3" name="TextBox 2">
            <a:extLst>
              <a:ext uri="{FF2B5EF4-FFF2-40B4-BE49-F238E27FC236}">
                <a16:creationId xmlns:a16="http://schemas.microsoft.com/office/drawing/2014/main" id="{6AD65AC6-61BF-4035-A76F-DE62248FA25C}"/>
              </a:ext>
            </a:extLst>
          </p:cNvPr>
          <p:cNvSpPr txBox="1"/>
          <p:nvPr/>
        </p:nvSpPr>
        <p:spPr>
          <a:xfrm>
            <a:off x="555770" y="186911"/>
            <a:ext cx="8141247" cy="523220"/>
          </a:xfrm>
          <a:prstGeom prst="rect">
            <a:avLst/>
          </a:prstGeom>
          <a:noFill/>
        </p:spPr>
        <p:txBody>
          <a:bodyPr wrap="square">
            <a:spAutoFit/>
          </a:bodyPr>
          <a:lstStyle/>
          <a:p>
            <a:r>
              <a:rPr lang="en-US" sz="2800" b="1">
                <a:solidFill>
                  <a:srgbClr val="92D050"/>
                </a:solidFill>
              </a:rPr>
              <a:t>How To View A Workers Profile And Each Section?</a:t>
            </a:r>
            <a:endParaRPr lang="en-GB" sz="2800" b="1">
              <a:solidFill>
                <a:srgbClr val="92D050"/>
              </a:solidFill>
            </a:endParaRPr>
          </a:p>
        </p:txBody>
      </p:sp>
      <p:sp>
        <p:nvSpPr>
          <p:cNvPr id="4" name="Rectangle 3">
            <a:extLst>
              <a:ext uri="{FF2B5EF4-FFF2-40B4-BE49-F238E27FC236}">
                <a16:creationId xmlns:a16="http://schemas.microsoft.com/office/drawing/2014/main" id="{1D382A80-66A5-4582-9625-04D37D360C00}"/>
              </a:ext>
            </a:extLst>
          </p:cNvPr>
          <p:cNvSpPr/>
          <p:nvPr/>
        </p:nvSpPr>
        <p:spPr>
          <a:xfrm>
            <a:off x="737830" y="1103176"/>
            <a:ext cx="8808841" cy="338554"/>
          </a:xfrm>
          <a:prstGeom prst="rect">
            <a:avLst/>
          </a:prstGeom>
        </p:spPr>
        <p:txBody>
          <a:bodyPr wrap="square" lIns="91440" tIns="45720" rIns="91440" bIns="45720" anchor="t">
            <a:spAutoFit/>
          </a:bodyPr>
          <a:lstStyle/>
          <a:p>
            <a:r>
              <a:rPr lang="en-US" sz="1600"/>
              <a:t>The worker's profile Information page as limited information for you to view.  </a:t>
            </a:r>
          </a:p>
        </p:txBody>
      </p:sp>
      <p:cxnSp>
        <p:nvCxnSpPr>
          <p:cNvPr id="6" name="Straight Arrow Connector 5">
            <a:extLst>
              <a:ext uri="{FF2B5EF4-FFF2-40B4-BE49-F238E27FC236}">
                <a16:creationId xmlns:a16="http://schemas.microsoft.com/office/drawing/2014/main" id="{2FCA445A-8060-4019-A1B2-5EDE63CE530E}"/>
              </a:ext>
            </a:extLst>
          </p:cNvPr>
          <p:cNvCxnSpPr>
            <a:cxnSpLocks/>
          </p:cNvCxnSpPr>
          <p:nvPr/>
        </p:nvCxnSpPr>
        <p:spPr>
          <a:xfrm flipH="1">
            <a:off x="8019875" y="2493533"/>
            <a:ext cx="165799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FE2E30C-B5E1-42C2-9C38-44C364640809}"/>
              </a:ext>
            </a:extLst>
          </p:cNvPr>
          <p:cNvSpPr/>
          <p:nvPr/>
        </p:nvSpPr>
        <p:spPr>
          <a:xfrm>
            <a:off x="7089450" y="2363419"/>
            <a:ext cx="794689" cy="2728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B975A0A-2ED4-4172-88F8-ED6C9D3F4B6B}"/>
              </a:ext>
            </a:extLst>
          </p:cNvPr>
          <p:cNvSpPr/>
          <p:nvPr/>
        </p:nvSpPr>
        <p:spPr>
          <a:xfrm>
            <a:off x="2424798" y="2896550"/>
            <a:ext cx="1145630" cy="1803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6CE5D83-57E4-493F-A172-BAACC5DA3E16}"/>
              </a:ext>
            </a:extLst>
          </p:cNvPr>
          <p:cNvSpPr/>
          <p:nvPr/>
        </p:nvSpPr>
        <p:spPr>
          <a:xfrm>
            <a:off x="3739142" y="2890415"/>
            <a:ext cx="4214601" cy="26625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8840BED-0261-42A7-A7A7-DAAD2CA9EE7B}"/>
              </a:ext>
            </a:extLst>
          </p:cNvPr>
          <p:cNvSpPr/>
          <p:nvPr/>
        </p:nvSpPr>
        <p:spPr>
          <a:xfrm>
            <a:off x="2465602" y="4050855"/>
            <a:ext cx="1095388" cy="10328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61705BBC-CC57-49E9-A787-B71D59157AB6}"/>
              </a:ext>
            </a:extLst>
          </p:cNvPr>
          <p:cNvCxnSpPr>
            <a:cxnSpLocks/>
          </p:cNvCxnSpPr>
          <p:nvPr/>
        </p:nvCxnSpPr>
        <p:spPr>
          <a:xfrm flipH="1">
            <a:off x="8019874" y="3766108"/>
            <a:ext cx="165799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34B59A3-6647-4D66-8E57-41E4FB4C2D6F}"/>
              </a:ext>
            </a:extLst>
          </p:cNvPr>
          <p:cNvCxnSpPr>
            <a:cxnSpLocks/>
          </p:cNvCxnSpPr>
          <p:nvPr/>
        </p:nvCxnSpPr>
        <p:spPr>
          <a:xfrm>
            <a:off x="2015982" y="4748645"/>
            <a:ext cx="6448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E446405-1B7D-434D-A5F6-1D0830AC3FA1}"/>
              </a:ext>
            </a:extLst>
          </p:cNvPr>
          <p:cNvCxnSpPr>
            <a:cxnSpLocks/>
          </p:cNvCxnSpPr>
          <p:nvPr/>
        </p:nvCxnSpPr>
        <p:spPr>
          <a:xfrm>
            <a:off x="1662069" y="1664500"/>
            <a:ext cx="799633" cy="12704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3789328-5695-4C54-A499-2A1AEB6D3980}"/>
              </a:ext>
            </a:extLst>
          </p:cNvPr>
          <p:cNvSpPr/>
          <p:nvPr/>
        </p:nvSpPr>
        <p:spPr>
          <a:xfrm>
            <a:off x="303609" y="4150517"/>
            <a:ext cx="1736993" cy="830997"/>
          </a:xfrm>
          <a:prstGeom prst="rect">
            <a:avLst/>
          </a:prstGeom>
        </p:spPr>
        <p:txBody>
          <a:bodyPr wrap="square" lIns="91440" tIns="45720" rIns="91440" bIns="45720" anchor="t">
            <a:spAutoFit/>
          </a:bodyPr>
          <a:lstStyle/>
          <a:p>
            <a:pPr algn="ctr"/>
            <a:r>
              <a:rPr lang="en-US" sz="1600"/>
              <a:t>This section shows if the workers profile is complete</a:t>
            </a:r>
          </a:p>
        </p:txBody>
      </p:sp>
      <p:sp>
        <p:nvSpPr>
          <p:cNvPr id="22" name="Rectangle 21">
            <a:extLst>
              <a:ext uri="{FF2B5EF4-FFF2-40B4-BE49-F238E27FC236}">
                <a16:creationId xmlns:a16="http://schemas.microsoft.com/office/drawing/2014/main" id="{0CCC3228-8FB7-4201-B412-367A8584504F}"/>
              </a:ext>
            </a:extLst>
          </p:cNvPr>
          <p:cNvSpPr/>
          <p:nvPr/>
        </p:nvSpPr>
        <p:spPr>
          <a:xfrm>
            <a:off x="9677871" y="2297737"/>
            <a:ext cx="2212596" cy="584775"/>
          </a:xfrm>
          <a:prstGeom prst="rect">
            <a:avLst/>
          </a:prstGeom>
        </p:spPr>
        <p:txBody>
          <a:bodyPr wrap="square" lIns="91440" tIns="45720" rIns="91440" bIns="45720" anchor="t">
            <a:spAutoFit/>
          </a:bodyPr>
          <a:lstStyle/>
          <a:p>
            <a:r>
              <a:rPr lang="en-US" sz="1600"/>
              <a:t>The section to message workers is not available</a:t>
            </a:r>
          </a:p>
        </p:txBody>
      </p:sp>
      <p:sp>
        <p:nvSpPr>
          <p:cNvPr id="23" name="Rectangle 22">
            <a:extLst>
              <a:ext uri="{FF2B5EF4-FFF2-40B4-BE49-F238E27FC236}">
                <a16:creationId xmlns:a16="http://schemas.microsoft.com/office/drawing/2014/main" id="{A6571BD9-521B-4791-A2AD-DE655DCFB4CE}"/>
              </a:ext>
            </a:extLst>
          </p:cNvPr>
          <p:cNvSpPr/>
          <p:nvPr/>
        </p:nvSpPr>
        <p:spPr>
          <a:xfrm>
            <a:off x="9746449" y="3596831"/>
            <a:ext cx="2212596" cy="2308324"/>
          </a:xfrm>
          <a:prstGeom prst="rect">
            <a:avLst/>
          </a:prstGeom>
        </p:spPr>
        <p:txBody>
          <a:bodyPr wrap="square" lIns="91440" tIns="45720" rIns="91440" bIns="45720" anchor="t">
            <a:spAutoFit/>
          </a:bodyPr>
          <a:lstStyle/>
          <a:p>
            <a:r>
              <a:rPr lang="en-US" sz="1600"/>
              <a:t>You can see</a:t>
            </a:r>
          </a:p>
          <a:p>
            <a:r>
              <a:rPr lang="en-US" sz="1600"/>
              <a:t>Name</a:t>
            </a:r>
          </a:p>
          <a:p>
            <a:r>
              <a:rPr lang="en-US" sz="1600"/>
              <a:t>Surname</a:t>
            </a:r>
          </a:p>
          <a:p>
            <a:r>
              <a:rPr lang="en-US" sz="1600"/>
              <a:t>DOB</a:t>
            </a:r>
          </a:p>
          <a:p>
            <a:r>
              <a:rPr lang="en-US" sz="1600"/>
              <a:t>Gender</a:t>
            </a:r>
          </a:p>
          <a:p>
            <a:r>
              <a:rPr lang="en-US" sz="1600"/>
              <a:t>Nationality</a:t>
            </a:r>
          </a:p>
          <a:p>
            <a:r>
              <a:rPr lang="en-US" sz="1600"/>
              <a:t>Workers ID Number</a:t>
            </a:r>
          </a:p>
          <a:p>
            <a:endParaRPr lang="en-US" sz="1600"/>
          </a:p>
          <a:p>
            <a:endParaRPr lang="en-US" sz="1600"/>
          </a:p>
        </p:txBody>
      </p:sp>
      <p:sp>
        <p:nvSpPr>
          <p:cNvPr id="24" name="Rectangle 23">
            <a:extLst>
              <a:ext uri="{FF2B5EF4-FFF2-40B4-BE49-F238E27FC236}">
                <a16:creationId xmlns:a16="http://schemas.microsoft.com/office/drawing/2014/main" id="{D157897A-B9D3-4E11-B064-2C06032B7421}"/>
              </a:ext>
            </a:extLst>
          </p:cNvPr>
          <p:cNvSpPr/>
          <p:nvPr/>
        </p:nvSpPr>
        <p:spPr>
          <a:xfrm>
            <a:off x="6837975" y="4293144"/>
            <a:ext cx="794689" cy="2728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6EFFFBED-53D5-4496-8D85-5B387BCC2776}"/>
              </a:ext>
            </a:extLst>
          </p:cNvPr>
          <p:cNvCxnSpPr>
            <a:cxnSpLocks/>
          </p:cNvCxnSpPr>
          <p:nvPr/>
        </p:nvCxnSpPr>
        <p:spPr>
          <a:xfrm flipH="1" flipV="1">
            <a:off x="7719268" y="4447207"/>
            <a:ext cx="2027181" cy="8210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A4F80D4-E3F0-494B-B5E5-24D0DA90DFB3}"/>
              </a:ext>
            </a:extLst>
          </p:cNvPr>
          <p:cNvSpPr>
            <a:spLocks noGrp="1"/>
          </p:cNvSpPr>
          <p:nvPr>
            <p:ph type="sldNum" sz="quarter" idx="12"/>
          </p:nvPr>
        </p:nvSpPr>
        <p:spPr/>
        <p:txBody>
          <a:bodyPr/>
          <a:lstStyle/>
          <a:p>
            <a:fld id="{6F0C9F74-ED7C-44EF-9CFC-67AAF3EFA2FB}" type="slidenum">
              <a:rPr lang="en-GB" smtClean="0"/>
              <a:t>11</a:t>
            </a:fld>
            <a:endParaRPr lang="en-GB"/>
          </a:p>
        </p:txBody>
      </p:sp>
    </p:spTree>
    <p:extLst>
      <p:ext uri="{BB962C8B-B14F-4D97-AF65-F5344CB8AC3E}">
        <p14:creationId xmlns:p14="http://schemas.microsoft.com/office/powerpoint/2010/main" val="374176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A8CE8FB-68B0-4341-BFFE-A8AC87A7A1CD}"/>
              </a:ext>
            </a:extLst>
          </p:cNvPr>
          <p:cNvSpPr/>
          <p:nvPr/>
        </p:nvSpPr>
        <p:spPr>
          <a:xfrm>
            <a:off x="6913341" y="2979285"/>
            <a:ext cx="2957818" cy="514148"/>
          </a:xfrm>
          <a:prstGeom prst="rect">
            <a:avLst/>
          </a:prstGeom>
          <a:solidFill>
            <a:srgbClr val="59676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83759112-E556-4A2C-8077-3B2C617AEE86}"/>
              </a:ext>
            </a:extLst>
          </p:cNvPr>
          <p:cNvSpPr/>
          <p:nvPr/>
        </p:nvSpPr>
        <p:spPr>
          <a:xfrm>
            <a:off x="555771" y="2070823"/>
            <a:ext cx="5979252" cy="3910528"/>
          </a:xfrm>
          <a:prstGeom prst="rect">
            <a:avLst/>
          </a:prstGeom>
          <a:solidFill>
            <a:srgbClr val="59676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E1D2A0A-9F9D-4004-BB3F-762E5E24683A}"/>
              </a:ext>
            </a:extLst>
          </p:cNvPr>
          <p:cNvPicPr>
            <a:picLocks noChangeAspect="1"/>
          </p:cNvPicPr>
          <p:nvPr/>
        </p:nvPicPr>
        <p:blipFill>
          <a:blip r:embed="rId2"/>
          <a:stretch>
            <a:fillRect/>
          </a:stretch>
        </p:blipFill>
        <p:spPr>
          <a:xfrm>
            <a:off x="647554" y="2164361"/>
            <a:ext cx="5811240" cy="3724711"/>
          </a:xfrm>
          <a:prstGeom prst="rect">
            <a:avLst/>
          </a:prstGeom>
        </p:spPr>
      </p:pic>
      <p:sp>
        <p:nvSpPr>
          <p:cNvPr id="3" name="TextBox 2">
            <a:extLst>
              <a:ext uri="{FF2B5EF4-FFF2-40B4-BE49-F238E27FC236}">
                <a16:creationId xmlns:a16="http://schemas.microsoft.com/office/drawing/2014/main" id="{6AD65AC6-61BF-4035-A76F-DE62248FA25C}"/>
              </a:ext>
            </a:extLst>
          </p:cNvPr>
          <p:cNvSpPr txBox="1"/>
          <p:nvPr/>
        </p:nvSpPr>
        <p:spPr>
          <a:xfrm>
            <a:off x="555770" y="186911"/>
            <a:ext cx="8141247" cy="523220"/>
          </a:xfrm>
          <a:prstGeom prst="rect">
            <a:avLst/>
          </a:prstGeom>
          <a:noFill/>
        </p:spPr>
        <p:txBody>
          <a:bodyPr wrap="square">
            <a:spAutoFit/>
          </a:bodyPr>
          <a:lstStyle/>
          <a:p>
            <a:r>
              <a:rPr lang="en-US" sz="2800" b="1">
                <a:solidFill>
                  <a:srgbClr val="92D050"/>
                </a:solidFill>
              </a:rPr>
              <a:t>How To View A Workers Profile And Each Section?</a:t>
            </a:r>
            <a:endParaRPr lang="en-GB" sz="2800" b="1">
              <a:solidFill>
                <a:srgbClr val="92D050"/>
              </a:solidFill>
            </a:endParaRPr>
          </a:p>
        </p:txBody>
      </p:sp>
      <p:sp>
        <p:nvSpPr>
          <p:cNvPr id="4" name="Rectangle 3">
            <a:extLst>
              <a:ext uri="{FF2B5EF4-FFF2-40B4-BE49-F238E27FC236}">
                <a16:creationId xmlns:a16="http://schemas.microsoft.com/office/drawing/2014/main" id="{1D382A80-66A5-4582-9625-04D37D360C00}"/>
              </a:ext>
            </a:extLst>
          </p:cNvPr>
          <p:cNvSpPr/>
          <p:nvPr/>
        </p:nvSpPr>
        <p:spPr>
          <a:xfrm>
            <a:off x="8000807" y="1825807"/>
            <a:ext cx="2304875" cy="1077218"/>
          </a:xfrm>
          <a:prstGeom prst="rect">
            <a:avLst/>
          </a:prstGeom>
        </p:spPr>
        <p:txBody>
          <a:bodyPr wrap="square" lIns="91440" tIns="45720" rIns="91440" bIns="45720" anchor="t">
            <a:spAutoFit/>
          </a:bodyPr>
          <a:lstStyle/>
          <a:p>
            <a:pPr algn="ctr"/>
            <a:r>
              <a:rPr lang="en-US" sz="1600"/>
              <a:t>In the section Notes you can click on the icon and add a note to the worker's profile.</a:t>
            </a:r>
          </a:p>
        </p:txBody>
      </p:sp>
      <p:sp>
        <p:nvSpPr>
          <p:cNvPr id="5" name="Rectangle 4">
            <a:extLst>
              <a:ext uri="{FF2B5EF4-FFF2-40B4-BE49-F238E27FC236}">
                <a16:creationId xmlns:a16="http://schemas.microsoft.com/office/drawing/2014/main" id="{C75351C2-57FA-4F75-A527-6D00F4CA78D7}"/>
              </a:ext>
            </a:extLst>
          </p:cNvPr>
          <p:cNvSpPr/>
          <p:nvPr/>
        </p:nvSpPr>
        <p:spPr>
          <a:xfrm>
            <a:off x="4974672" y="2610660"/>
            <a:ext cx="472914" cy="2728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2FCA445A-8060-4019-A1B2-5EDE63CE530E}"/>
              </a:ext>
            </a:extLst>
          </p:cNvPr>
          <p:cNvCxnSpPr>
            <a:cxnSpLocks/>
          </p:cNvCxnSpPr>
          <p:nvPr/>
        </p:nvCxnSpPr>
        <p:spPr>
          <a:xfrm flipH="1">
            <a:off x="5560643" y="1974815"/>
            <a:ext cx="1796301" cy="7738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6609A58-4D00-4499-A7B9-0C86993AAB49}"/>
              </a:ext>
            </a:extLst>
          </p:cNvPr>
          <p:cNvPicPr>
            <a:picLocks noChangeAspect="1"/>
          </p:cNvPicPr>
          <p:nvPr/>
        </p:nvPicPr>
        <p:blipFill>
          <a:blip r:embed="rId3"/>
          <a:stretch>
            <a:fillRect/>
          </a:stretch>
        </p:blipFill>
        <p:spPr>
          <a:xfrm>
            <a:off x="7002064" y="3075783"/>
            <a:ext cx="2780372" cy="263656"/>
          </a:xfrm>
          <a:prstGeom prst="rect">
            <a:avLst/>
          </a:prstGeom>
        </p:spPr>
      </p:pic>
      <p:cxnSp>
        <p:nvCxnSpPr>
          <p:cNvPr id="14" name="Straight Arrow Connector 13">
            <a:extLst>
              <a:ext uri="{FF2B5EF4-FFF2-40B4-BE49-F238E27FC236}">
                <a16:creationId xmlns:a16="http://schemas.microsoft.com/office/drawing/2014/main" id="{B7EA61D4-8D83-4AC8-A9C9-8C80C0CFB20F}"/>
              </a:ext>
            </a:extLst>
          </p:cNvPr>
          <p:cNvCxnSpPr>
            <a:cxnSpLocks/>
          </p:cNvCxnSpPr>
          <p:nvPr/>
        </p:nvCxnSpPr>
        <p:spPr>
          <a:xfrm>
            <a:off x="7356944" y="1974815"/>
            <a:ext cx="0" cy="11009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9827B1A-DB31-44A6-A55C-259ED58C08B7}"/>
              </a:ext>
            </a:extLst>
          </p:cNvPr>
          <p:cNvSpPr txBox="1"/>
          <p:nvPr/>
        </p:nvSpPr>
        <p:spPr>
          <a:xfrm>
            <a:off x="8212823" y="3825380"/>
            <a:ext cx="1837189" cy="1077218"/>
          </a:xfrm>
          <a:prstGeom prst="rect">
            <a:avLst/>
          </a:prstGeom>
          <a:noFill/>
        </p:spPr>
        <p:txBody>
          <a:bodyPr wrap="square" rtlCol="0">
            <a:spAutoFit/>
          </a:bodyPr>
          <a:lstStyle/>
          <a:p>
            <a:pPr algn="ctr"/>
            <a:r>
              <a:rPr lang="en-GB" sz="1600" b="1">
                <a:solidFill>
                  <a:srgbClr val="FF0000"/>
                </a:solidFill>
              </a:rPr>
              <a:t>Please Note </a:t>
            </a:r>
          </a:p>
          <a:p>
            <a:pPr algn="ctr"/>
            <a:r>
              <a:rPr lang="en-GB" sz="1600">
                <a:solidFill>
                  <a:srgbClr val="FF0000"/>
                </a:solidFill>
              </a:rPr>
              <a:t>The notes wont automatically advise the agency</a:t>
            </a:r>
          </a:p>
        </p:txBody>
      </p:sp>
      <p:sp>
        <p:nvSpPr>
          <p:cNvPr id="7" name="Slide Number Placeholder 6">
            <a:extLst>
              <a:ext uri="{FF2B5EF4-FFF2-40B4-BE49-F238E27FC236}">
                <a16:creationId xmlns:a16="http://schemas.microsoft.com/office/drawing/2014/main" id="{301D7FE4-832F-4622-92FE-B9D26DC1992C}"/>
              </a:ext>
            </a:extLst>
          </p:cNvPr>
          <p:cNvSpPr>
            <a:spLocks noGrp="1"/>
          </p:cNvSpPr>
          <p:nvPr>
            <p:ph type="sldNum" sz="quarter" idx="12"/>
          </p:nvPr>
        </p:nvSpPr>
        <p:spPr/>
        <p:txBody>
          <a:bodyPr/>
          <a:lstStyle/>
          <a:p>
            <a:fld id="{6F0C9F74-ED7C-44EF-9CFC-67AAF3EFA2FB}" type="slidenum">
              <a:rPr lang="en-GB" smtClean="0"/>
              <a:t>12</a:t>
            </a:fld>
            <a:endParaRPr lang="en-GB"/>
          </a:p>
        </p:txBody>
      </p:sp>
    </p:spTree>
    <p:extLst>
      <p:ext uri="{BB962C8B-B14F-4D97-AF65-F5344CB8AC3E}">
        <p14:creationId xmlns:p14="http://schemas.microsoft.com/office/powerpoint/2010/main" val="375907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59112-E556-4A2C-8077-3B2C617AEE86}"/>
              </a:ext>
            </a:extLst>
          </p:cNvPr>
          <p:cNvSpPr/>
          <p:nvPr/>
        </p:nvSpPr>
        <p:spPr>
          <a:xfrm>
            <a:off x="555771" y="2070822"/>
            <a:ext cx="6461478" cy="4340252"/>
          </a:xfrm>
          <a:prstGeom prst="rect">
            <a:avLst/>
          </a:prstGeom>
          <a:solidFill>
            <a:srgbClr val="59676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C715471-B491-4568-86D6-4B236F0BC600}"/>
              </a:ext>
            </a:extLst>
          </p:cNvPr>
          <p:cNvPicPr>
            <a:picLocks noChangeAspect="1"/>
          </p:cNvPicPr>
          <p:nvPr/>
        </p:nvPicPr>
        <p:blipFill>
          <a:blip r:embed="rId2"/>
          <a:stretch>
            <a:fillRect/>
          </a:stretch>
        </p:blipFill>
        <p:spPr>
          <a:xfrm>
            <a:off x="698642" y="2205859"/>
            <a:ext cx="6123130" cy="4088143"/>
          </a:xfrm>
          <a:prstGeom prst="rect">
            <a:avLst/>
          </a:prstGeom>
        </p:spPr>
      </p:pic>
      <p:sp>
        <p:nvSpPr>
          <p:cNvPr id="3" name="TextBox 2">
            <a:extLst>
              <a:ext uri="{FF2B5EF4-FFF2-40B4-BE49-F238E27FC236}">
                <a16:creationId xmlns:a16="http://schemas.microsoft.com/office/drawing/2014/main" id="{6AD65AC6-61BF-4035-A76F-DE62248FA25C}"/>
              </a:ext>
            </a:extLst>
          </p:cNvPr>
          <p:cNvSpPr txBox="1"/>
          <p:nvPr/>
        </p:nvSpPr>
        <p:spPr>
          <a:xfrm>
            <a:off x="413157" y="228174"/>
            <a:ext cx="8141247" cy="523220"/>
          </a:xfrm>
          <a:prstGeom prst="rect">
            <a:avLst/>
          </a:prstGeom>
          <a:noFill/>
        </p:spPr>
        <p:txBody>
          <a:bodyPr wrap="square">
            <a:spAutoFit/>
          </a:bodyPr>
          <a:lstStyle/>
          <a:p>
            <a:r>
              <a:rPr lang="en-US" sz="2800" b="1">
                <a:solidFill>
                  <a:srgbClr val="92D050"/>
                </a:solidFill>
              </a:rPr>
              <a:t>How To View A Workers Profile And Each Section?</a:t>
            </a:r>
            <a:endParaRPr lang="en-GB" sz="2800" b="1">
              <a:solidFill>
                <a:srgbClr val="92D050"/>
              </a:solidFill>
            </a:endParaRPr>
          </a:p>
        </p:txBody>
      </p:sp>
      <p:sp>
        <p:nvSpPr>
          <p:cNvPr id="4" name="Rectangle 3">
            <a:extLst>
              <a:ext uri="{FF2B5EF4-FFF2-40B4-BE49-F238E27FC236}">
                <a16:creationId xmlns:a16="http://schemas.microsoft.com/office/drawing/2014/main" id="{1D382A80-66A5-4582-9625-04D37D360C00}"/>
              </a:ext>
            </a:extLst>
          </p:cNvPr>
          <p:cNvSpPr/>
          <p:nvPr/>
        </p:nvSpPr>
        <p:spPr>
          <a:xfrm>
            <a:off x="555770" y="1238397"/>
            <a:ext cx="9024458" cy="338554"/>
          </a:xfrm>
          <a:prstGeom prst="rect">
            <a:avLst/>
          </a:prstGeom>
        </p:spPr>
        <p:txBody>
          <a:bodyPr wrap="square" lIns="91440" tIns="45720" rIns="91440" bIns="45720" anchor="t">
            <a:spAutoFit/>
          </a:bodyPr>
          <a:lstStyle/>
          <a:p>
            <a:r>
              <a:rPr lang="en-US" sz="1600"/>
              <a:t>This page shows the worker experience. This page will have limited information. </a:t>
            </a:r>
          </a:p>
        </p:txBody>
      </p:sp>
      <p:sp>
        <p:nvSpPr>
          <p:cNvPr id="5" name="Rectangle 4">
            <a:extLst>
              <a:ext uri="{FF2B5EF4-FFF2-40B4-BE49-F238E27FC236}">
                <a16:creationId xmlns:a16="http://schemas.microsoft.com/office/drawing/2014/main" id="{C75351C2-57FA-4F75-A527-6D00F4CA78D7}"/>
              </a:ext>
            </a:extLst>
          </p:cNvPr>
          <p:cNvSpPr/>
          <p:nvPr/>
        </p:nvSpPr>
        <p:spPr>
          <a:xfrm>
            <a:off x="781800" y="3423653"/>
            <a:ext cx="1206391" cy="2591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2FCA445A-8060-4019-A1B2-5EDE63CE530E}"/>
              </a:ext>
            </a:extLst>
          </p:cNvPr>
          <p:cNvCxnSpPr>
            <a:cxnSpLocks/>
          </p:cNvCxnSpPr>
          <p:nvPr/>
        </p:nvCxnSpPr>
        <p:spPr>
          <a:xfrm flipH="1">
            <a:off x="1110370" y="1823172"/>
            <a:ext cx="844663" cy="15105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E089123-654D-4510-8A46-70A78BA2E900}"/>
              </a:ext>
            </a:extLst>
          </p:cNvPr>
          <p:cNvSpPr/>
          <p:nvPr/>
        </p:nvSpPr>
        <p:spPr>
          <a:xfrm>
            <a:off x="2157891" y="3164539"/>
            <a:ext cx="4461023" cy="10970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75E4572-EAAF-4FE8-8EEF-ED016EB703E3}"/>
              </a:ext>
            </a:extLst>
          </p:cNvPr>
          <p:cNvSpPr/>
          <p:nvPr/>
        </p:nvSpPr>
        <p:spPr>
          <a:xfrm>
            <a:off x="2157890" y="5343786"/>
            <a:ext cx="4461023" cy="7390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A666F2B-2FA3-4E73-85CC-A7DBFB871C8D}"/>
              </a:ext>
            </a:extLst>
          </p:cNvPr>
          <p:cNvSpPr/>
          <p:nvPr/>
        </p:nvSpPr>
        <p:spPr>
          <a:xfrm>
            <a:off x="8078163" y="3091713"/>
            <a:ext cx="3649646" cy="338554"/>
          </a:xfrm>
          <a:prstGeom prst="rect">
            <a:avLst/>
          </a:prstGeom>
        </p:spPr>
        <p:txBody>
          <a:bodyPr wrap="square" lIns="91440" tIns="45720" rIns="91440" bIns="45720" anchor="t">
            <a:spAutoFit/>
          </a:bodyPr>
          <a:lstStyle/>
          <a:p>
            <a:r>
              <a:rPr lang="en-US" sz="1600"/>
              <a:t>Do they have a FLT qualification Yes/No?</a:t>
            </a:r>
          </a:p>
        </p:txBody>
      </p:sp>
      <p:sp>
        <p:nvSpPr>
          <p:cNvPr id="12" name="Rectangle 11">
            <a:extLst>
              <a:ext uri="{FF2B5EF4-FFF2-40B4-BE49-F238E27FC236}">
                <a16:creationId xmlns:a16="http://schemas.microsoft.com/office/drawing/2014/main" id="{D33F32C8-FE14-45C7-9EB4-E7B057C28F2F}"/>
              </a:ext>
            </a:extLst>
          </p:cNvPr>
          <p:cNvSpPr/>
          <p:nvPr/>
        </p:nvSpPr>
        <p:spPr>
          <a:xfrm>
            <a:off x="8078163" y="5257471"/>
            <a:ext cx="2296486" cy="338554"/>
          </a:xfrm>
          <a:prstGeom prst="rect">
            <a:avLst/>
          </a:prstGeom>
        </p:spPr>
        <p:txBody>
          <a:bodyPr wrap="square" lIns="91440" tIns="45720" rIns="91440" bIns="45720" anchor="t">
            <a:spAutoFit/>
          </a:bodyPr>
          <a:lstStyle/>
          <a:p>
            <a:r>
              <a:rPr lang="en-US" sz="1600"/>
              <a:t>Any documents uploaded</a:t>
            </a:r>
          </a:p>
        </p:txBody>
      </p:sp>
      <p:cxnSp>
        <p:nvCxnSpPr>
          <p:cNvPr id="13" name="Straight Arrow Connector 12">
            <a:extLst>
              <a:ext uri="{FF2B5EF4-FFF2-40B4-BE49-F238E27FC236}">
                <a16:creationId xmlns:a16="http://schemas.microsoft.com/office/drawing/2014/main" id="{1CC433A1-CBF5-403F-A02D-970A79C7B90E}"/>
              </a:ext>
            </a:extLst>
          </p:cNvPr>
          <p:cNvCxnSpPr>
            <a:cxnSpLocks/>
          </p:cNvCxnSpPr>
          <p:nvPr/>
        </p:nvCxnSpPr>
        <p:spPr>
          <a:xfrm flipH="1">
            <a:off x="6093411" y="3333754"/>
            <a:ext cx="198475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4E93C09-8400-4471-8704-5759E3AA8539}"/>
              </a:ext>
            </a:extLst>
          </p:cNvPr>
          <p:cNvCxnSpPr>
            <a:cxnSpLocks/>
            <a:stCxn id="12" idx="1"/>
          </p:cNvCxnSpPr>
          <p:nvPr/>
        </p:nvCxnSpPr>
        <p:spPr>
          <a:xfrm flipH="1" flipV="1">
            <a:off x="6654598" y="5411069"/>
            <a:ext cx="1423565" cy="156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52AE77E-8BE2-4C0D-9CA8-DE63CDCB4C0E}"/>
              </a:ext>
            </a:extLst>
          </p:cNvPr>
          <p:cNvSpPr>
            <a:spLocks noGrp="1"/>
          </p:cNvSpPr>
          <p:nvPr>
            <p:ph type="sldNum" sz="quarter" idx="12"/>
          </p:nvPr>
        </p:nvSpPr>
        <p:spPr/>
        <p:txBody>
          <a:bodyPr/>
          <a:lstStyle/>
          <a:p>
            <a:fld id="{6F0C9F74-ED7C-44EF-9CFC-67AAF3EFA2FB}" type="slidenum">
              <a:rPr lang="en-GB" smtClean="0"/>
              <a:t>13</a:t>
            </a:fld>
            <a:endParaRPr lang="en-GB"/>
          </a:p>
        </p:txBody>
      </p:sp>
    </p:spTree>
    <p:extLst>
      <p:ext uri="{BB962C8B-B14F-4D97-AF65-F5344CB8AC3E}">
        <p14:creationId xmlns:p14="http://schemas.microsoft.com/office/powerpoint/2010/main" val="1455471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59112-E556-4A2C-8077-3B2C617AEE86}"/>
              </a:ext>
            </a:extLst>
          </p:cNvPr>
          <p:cNvSpPr/>
          <p:nvPr/>
        </p:nvSpPr>
        <p:spPr>
          <a:xfrm>
            <a:off x="555771" y="2070822"/>
            <a:ext cx="6944364" cy="4350526"/>
          </a:xfrm>
          <a:prstGeom prst="rect">
            <a:avLst/>
          </a:prstGeom>
          <a:solidFill>
            <a:srgbClr val="59676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89AAB32-4D25-48B2-943D-284E48778FE5}"/>
              </a:ext>
            </a:extLst>
          </p:cNvPr>
          <p:cNvPicPr>
            <a:picLocks noChangeAspect="1"/>
          </p:cNvPicPr>
          <p:nvPr/>
        </p:nvPicPr>
        <p:blipFill>
          <a:blip r:embed="rId2"/>
          <a:stretch>
            <a:fillRect/>
          </a:stretch>
        </p:blipFill>
        <p:spPr>
          <a:xfrm>
            <a:off x="729465" y="2226407"/>
            <a:ext cx="6606284" cy="4069524"/>
          </a:xfrm>
          <a:prstGeom prst="rect">
            <a:avLst/>
          </a:prstGeom>
        </p:spPr>
      </p:pic>
      <p:sp>
        <p:nvSpPr>
          <p:cNvPr id="3" name="TextBox 2">
            <a:extLst>
              <a:ext uri="{FF2B5EF4-FFF2-40B4-BE49-F238E27FC236}">
                <a16:creationId xmlns:a16="http://schemas.microsoft.com/office/drawing/2014/main" id="{6AD65AC6-61BF-4035-A76F-DE62248FA25C}"/>
              </a:ext>
            </a:extLst>
          </p:cNvPr>
          <p:cNvSpPr txBox="1"/>
          <p:nvPr/>
        </p:nvSpPr>
        <p:spPr>
          <a:xfrm>
            <a:off x="555770" y="186911"/>
            <a:ext cx="8141247" cy="523220"/>
          </a:xfrm>
          <a:prstGeom prst="rect">
            <a:avLst/>
          </a:prstGeom>
          <a:noFill/>
        </p:spPr>
        <p:txBody>
          <a:bodyPr wrap="square">
            <a:spAutoFit/>
          </a:bodyPr>
          <a:lstStyle/>
          <a:p>
            <a:r>
              <a:rPr lang="en-US" sz="2800" b="1">
                <a:solidFill>
                  <a:srgbClr val="92D050"/>
                </a:solidFill>
              </a:rPr>
              <a:t>How To View A Workers Profile And Each Section?</a:t>
            </a:r>
            <a:endParaRPr lang="en-GB" sz="2800" b="1">
              <a:solidFill>
                <a:srgbClr val="92D050"/>
              </a:solidFill>
            </a:endParaRPr>
          </a:p>
        </p:txBody>
      </p:sp>
      <p:sp>
        <p:nvSpPr>
          <p:cNvPr id="4" name="Rectangle 3">
            <a:extLst>
              <a:ext uri="{FF2B5EF4-FFF2-40B4-BE49-F238E27FC236}">
                <a16:creationId xmlns:a16="http://schemas.microsoft.com/office/drawing/2014/main" id="{1D382A80-66A5-4582-9625-04D37D360C00}"/>
              </a:ext>
            </a:extLst>
          </p:cNvPr>
          <p:cNvSpPr/>
          <p:nvPr/>
        </p:nvSpPr>
        <p:spPr>
          <a:xfrm>
            <a:off x="555771" y="1238397"/>
            <a:ext cx="9522782" cy="338554"/>
          </a:xfrm>
          <a:prstGeom prst="rect">
            <a:avLst/>
          </a:prstGeom>
        </p:spPr>
        <p:txBody>
          <a:bodyPr wrap="square" lIns="91440" tIns="45720" rIns="91440" bIns="45720" anchor="t">
            <a:spAutoFit/>
          </a:bodyPr>
          <a:lstStyle/>
          <a:p>
            <a:r>
              <a:rPr lang="en-US" sz="1600"/>
              <a:t>Site assessment will show any assessments that have been completed and when</a:t>
            </a:r>
          </a:p>
        </p:txBody>
      </p:sp>
      <p:sp>
        <p:nvSpPr>
          <p:cNvPr id="5" name="Rectangle 4">
            <a:extLst>
              <a:ext uri="{FF2B5EF4-FFF2-40B4-BE49-F238E27FC236}">
                <a16:creationId xmlns:a16="http://schemas.microsoft.com/office/drawing/2014/main" id="{C75351C2-57FA-4F75-A527-6D00F4CA78D7}"/>
              </a:ext>
            </a:extLst>
          </p:cNvPr>
          <p:cNvSpPr/>
          <p:nvPr/>
        </p:nvSpPr>
        <p:spPr>
          <a:xfrm>
            <a:off x="774433" y="3900358"/>
            <a:ext cx="1305086" cy="2270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2FCA445A-8060-4019-A1B2-5EDE63CE530E}"/>
              </a:ext>
            </a:extLst>
          </p:cNvPr>
          <p:cNvCxnSpPr>
            <a:cxnSpLocks/>
          </p:cNvCxnSpPr>
          <p:nvPr/>
        </p:nvCxnSpPr>
        <p:spPr>
          <a:xfrm flipH="1">
            <a:off x="3065005" y="1820411"/>
            <a:ext cx="139589" cy="20799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AE45F9D-3FC0-4119-B547-9A07AE38B11B}"/>
              </a:ext>
            </a:extLst>
          </p:cNvPr>
          <p:cNvSpPr/>
          <p:nvPr/>
        </p:nvSpPr>
        <p:spPr>
          <a:xfrm>
            <a:off x="2243905" y="3330430"/>
            <a:ext cx="5020961" cy="989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1280BB94-03E2-4B84-850C-8A6839CF74A7}"/>
              </a:ext>
            </a:extLst>
          </p:cNvPr>
          <p:cNvCxnSpPr>
            <a:cxnSpLocks/>
          </p:cNvCxnSpPr>
          <p:nvPr/>
        </p:nvCxnSpPr>
        <p:spPr>
          <a:xfrm flipH="1">
            <a:off x="1593908" y="1827362"/>
            <a:ext cx="1623497" cy="19476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CABA0C63-1D5E-40E5-A4ED-18BC3C66DDC3}"/>
              </a:ext>
            </a:extLst>
          </p:cNvPr>
          <p:cNvSpPr>
            <a:spLocks noGrp="1"/>
          </p:cNvSpPr>
          <p:nvPr>
            <p:ph type="sldNum" sz="quarter" idx="12"/>
          </p:nvPr>
        </p:nvSpPr>
        <p:spPr/>
        <p:txBody>
          <a:bodyPr/>
          <a:lstStyle/>
          <a:p>
            <a:fld id="{6F0C9F74-ED7C-44EF-9CFC-67AAF3EFA2FB}" type="slidenum">
              <a:rPr lang="en-GB" smtClean="0"/>
              <a:t>14</a:t>
            </a:fld>
            <a:endParaRPr lang="en-GB"/>
          </a:p>
        </p:txBody>
      </p:sp>
    </p:spTree>
    <p:extLst>
      <p:ext uri="{BB962C8B-B14F-4D97-AF65-F5344CB8AC3E}">
        <p14:creationId xmlns:p14="http://schemas.microsoft.com/office/powerpoint/2010/main" val="2891415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59112-E556-4A2C-8077-3B2C617AEE86}"/>
              </a:ext>
            </a:extLst>
          </p:cNvPr>
          <p:cNvSpPr/>
          <p:nvPr/>
        </p:nvSpPr>
        <p:spPr>
          <a:xfrm>
            <a:off x="555771" y="2070822"/>
            <a:ext cx="7026558" cy="4309430"/>
          </a:xfrm>
          <a:prstGeom prst="rect">
            <a:avLst/>
          </a:prstGeom>
          <a:solidFill>
            <a:srgbClr val="59676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412CF26-2276-40B0-8E76-E436D9D25D35}"/>
              </a:ext>
            </a:extLst>
          </p:cNvPr>
          <p:cNvPicPr>
            <a:picLocks noChangeAspect="1"/>
          </p:cNvPicPr>
          <p:nvPr/>
        </p:nvPicPr>
        <p:blipFill>
          <a:blip r:embed="rId2"/>
          <a:stretch>
            <a:fillRect/>
          </a:stretch>
        </p:blipFill>
        <p:spPr>
          <a:xfrm>
            <a:off x="739740" y="2226407"/>
            <a:ext cx="6687192" cy="4032377"/>
          </a:xfrm>
          <a:prstGeom prst="rect">
            <a:avLst/>
          </a:prstGeom>
        </p:spPr>
      </p:pic>
      <p:sp>
        <p:nvSpPr>
          <p:cNvPr id="3" name="TextBox 2">
            <a:extLst>
              <a:ext uri="{FF2B5EF4-FFF2-40B4-BE49-F238E27FC236}">
                <a16:creationId xmlns:a16="http://schemas.microsoft.com/office/drawing/2014/main" id="{6AD65AC6-61BF-4035-A76F-DE62248FA25C}"/>
              </a:ext>
            </a:extLst>
          </p:cNvPr>
          <p:cNvSpPr txBox="1"/>
          <p:nvPr/>
        </p:nvSpPr>
        <p:spPr>
          <a:xfrm>
            <a:off x="555770" y="186911"/>
            <a:ext cx="8141247" cy="523220"/>
          </a:xfrm>
          <a:prstGeom prst="rect">
            <a:avLst/>
          </a:prstGeom>
          <a:noFill/>
        </p:spPr>
        <p:txBody>
          <a:bodyPr wrap="square">
            <a:spAutoFit/>
          </a:bodyPr>
          <a:lstStyle/>
          <a:p>
            <a:r>
              <a:rPr lang="en-US" sz="2800" b="1">
                <a:solidFill>
                  <a:srgbClr val="92D050"/>
                </a:solidFill>
              </a:rPr>
              <a:t>How To View A Workers Profile And Each Section?</a:t>
            </a:r>
            <a:endParaRPr lang="en-GB" sz="2800" b="1">
              <a:solidFill>
                <a:srgbClr val="92D050"/>
              </a:solidFill>
            </a:endParaRPr>
          </a:p>
        </p:txBody>
      </p:sp>
      <p:sp>
        <p:nvSpPr>
          <p:cNvPr id="4" name="Rectangle 3">
            <a:extLst>
              <a:ext uri="{FF2B5EF4-FFF2-40B4-BE49-F238E27FC236}">
                <a16:creationId xmlns:a16="http://schemas.microsoft.com/office/drawing/2014/main" id="{1D382A80-66A5-4582-9625-04D37D360C00}"/>
              </a:ext>
            </a:extLst>
          </p:cNvPr>
          <p:cNvSpPr/>
          <p:nvPr/>
        </p:nvSpPr>
        <p:spPr>
          <a:xfrm>
            <a:off x="555770" y="1238397"/>
            <a:ext cx="8756009" cy="338554"/>
          </a:xfrm>
          <a:prstGeom prst="rect">
            <a:avLst/>
          </a:prstGeom>
        </p:spPr>
        <p:txBody>
          <a:bodyPr wrap="square" lIns="91440" tIns="45720" rIns="91440" bIns="45720" anchor="t">
            <a:spAutoFit/>
          </a:bodyPr>
          <a:lstStyle/>
          <a:p>
            <a:r>
              <a:rPr lang="en-US" sz="1600"/>
              <a:t>Timesheets are any shifts/hours completed by the worker with charge rates.</a:t>
            </a:r>
          </a:p>
        </p:txBody>
      </p:sp>
      <p:sp>
        <p:nvSpPr>
          <p:cNvPr id="5" name="Rectangle 4">
            <a:extLst>
              <a:ext uri="{FF2B5EF4-FFF2-40B4-BE49-F238E27FC236}">
                <a16:creationId xmlns:a16="http://schemas.microsoft.com/office/drawing/2014/main" id="{C75351C2-57FA-4F75-A527-6D00F4CA78D7}"/>
              </a:ext>
            </a:extLst>
          </p:cNvPr>
          <p:cNvSpPr/>
          <p:nvPr/>
        </p:nvSpPr>
        <p:spPr>
          <a:xfrm>
            <a:off x="832134" y="4169328"/>
            <a:ext cx="1332226" cy="2348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2FCA445A-8060-4019-A1B2-5EDE63CE530E}"/>
              </a:ext>
            </a:extLst>
          </p:cNvPr>
          <p:cNvCxnSpPr>
            <a:cxnSpLocks/>
          </p:cNvCxnSpPr>
          <p:nvPr/>
        </p:nvCxnSpPr>
        <p:spPr>
          <a:xfrm flipH="1">
            <a:off x="6923940" y="2759978"/>
            <a:ext cx="1364383" cy="6690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E5CC1C7-802F-4DC3-8BBF-871262798DB9}"/>
              </a:ext>
            </a:extLst>
          </p:cNvPr>
          <p:cNvSpPr/>
          <p:nvPr/>
        </p:nvSpPr>
        <p:spPr>
          <a:xfrm>
            <a:off x="2377105" y="3311553"/>
            <a:ext cx="4912927" cy="9836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20D73194-1F38-4BDB-AD7A-820EC9997468}"/>
              </a:ext>
            </a:extLst>
          </p:cNvPr>
          <p:cNvSpPr/>
          <p:nvPr/>
        </p:nvSpPr>
        <p:spPr>
          <a:xfrm>
            <a:off x="8697017" y="2421424"/>
            <a:ext cx="1910592" cy="584775"/>
          </a:xfrm>
          <a:prstGeom prst="rect">
            <a:avLst/>
          </a:prstGeom>
        </p:spPr>
        <p:txBody>
          <a:bodyPr wrap="square" lIns="91440" tIns="45720" rIns="91440" bIns="45720" anchor="t">
            <a:spAutoFit/>
          </a:bodyPr>
          <a:lstStyle/>
          <a:p>
            <a:pPr algn="ctr"/>
            <a:r>
              <a:rPr lang="en-US" sz="1600"/>
              <a:t>Here you can download the data</a:t>
            </a:r>
          </a:p>
        </p:txBody>
      </p:sp>
      <p:sp>
        <p:nvSpPr>
          <p:cNvPr id="7" name="Slide Number Placeholder 6">
            <a:extLst>
              <a:ext uri="{FF2B5EF4-FFF2-40B4-BE49-F238E27FC236}">
                <a16:creationId xmlns:a16="http://schemas.microsoft.com/office/drawing/2014/main" id="{5FAFB2B3-6011-44D0-8CD8-DC9AB273AF21}"/>
              </a:ext>
            </a:extLst>
          </p:cNvPr>
          <p:cNvSpPr>
            <a:spLocks noGrp="1"/>
          </p:cNvSpPr>
          <p:nvPr>
            <p:ph type="sldNum" sz="quarter" idx="12"/>
          </p:nvPr>
        </p:nvSpPr>
        <p:spPr/>
        <p:txBody>
          <a:bodyPr/>
          <a:lstStyle/>
          <a:p>
            <a:fld id="{6F0C9F74-ED7C-44EF-9CFC-67AAF3EFA2FB}" type="slidenum">
              <a:rPr lang="en-GB" smtClean="0"/>
              <a:t>15</a:t>
            </a:fld>
            <a:endParaRPr lang="en-GB"/>
          </a:p>
        </p:txBody>
      </p:sp>
    </p:spTree>
    <p:extLst>
      <p:ext uri="{BB962C8B-B14F-4D97-AF65-F5344CB8AC3E}">
        <p14:creationId xmlns:p14="http://schemas.microsoft.com/office/powerpoint/2010/main" val="2981992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59112-E556-4A2C-8077-3B2C617AEE86}"/>
              </a:ext>
            </a:extLst>
          </p:cNvPr>
          <p:cNvSpPr/>
          <p:nvPr/>
        </p:nvSpPr>
        <p:spPr>
          <a:xfrm>
            <a:off x="1554473" y="1853967"/>
            <a:ext cx="6821075" cy="4192841"/>
          </a:xfrm>
          <a:prstGeom prst="rect">
            <a:avLst/>
          </a:prstGeom>
          <a:solidFill>
            <a:srgbClr val="59676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C3B68AE4-F781-4A74-AB79-9F797C3238E6}"/>
              </a:ext>
            </a:extLst>
          </p:cNvPr>
          <p:cNvPicPr>
            <a:picLocks noChangeAspect="1"/>
          </p:cNvPicPr>
          <p:nvPr/>
        </p:nvPicPr>
        <p:blipFill>
          <a:blip r:embed="rId2"/>
          <a:stretch>
            <a:fillRect/>
          </a:stretch>
        </p:blipFill>
        <p:spPr>
          <a:xfrm>
            <a:off x="1652700" y="1853967"/>
            <a:ext cx="6554912" cy="3974857"/>
          </a:xfrm>
          <a:prstGeom prst="rect">
            <a:avLst/>
          </a:prstGeom>
        </p:spPr>
      </p:pic>
      <p:sp>
        <p:nvSpPr>
          <p:cNvPr id="3" name="TextBox 2">
            <a:extLst>
              <a:ext uri="{FF2B5EF4-FFF2-40B4-BE49-F238E27FC236}">
                <a16:creationId xmlns:a16="http://schemas.microsoft.com/office/drawing/2014/main" id="{6AD65AC6-61BF-4035-A76F-DE62248FA25C}"/>
              </a:ext>
            </a:extLst>
          </p:cNvPr>
          <p:cNvSpPr txBox="1"/>
          <p:nvPr/>
        </p:nvSpPr>
        <p:spPr>
          <a:xfrm>
            <a:off x="555770" y="186911"/>
            <a:ext cx="8141247" cy="523220"/>
          </a:xfrm>
          <a:prstGeom prst="rect">
            <a:avLst/>
          </a:prstGeom>
          <a:noFill/>
        </p:spPr>
        <p:txBody>
          <a:bodyPr wrap="square">
            <a:spAutoFit/>
          </a:bodyPr>
          <a:lstStyle/>
          <a:p>
            <a:r>
              <a:rPr lang="en-US" sz="2800" b="1">
                <a:solidFill>
                  <a:srgbClr val="92D050"/>
                </a:solidFill>
              </a:rPr>
              <a:t>How To View A Workers Profile And Each Section?</a:t>
            </a:r>
            <a:endParaRPr lang="en-GB" sz="2800" b="1">
              <a:solidFill>
                <a:srgbClr val="92D050"/>
              </a:solidFill>
            </a:endParaRPr>
          </a:p>
        </p:txBody>
      </p:sp>
      <p:sp>
        <p:nvSpPr>
          <p:cNvPr id="4" name="Rectangle 3">
            <a:extLst>
              <a:ext uri="{FF2B5EF4-FFF2-40B4-BE49-F238E27FC236}">
                <a16:creationId xmlns:a16="http://schemas.microsoft.com/office/drawing/2014/main" id="{1D382A80-66A5-4582-9625-04D37D360C00}"/>
              </a:ext>
            </a:extLst>
          </p:cNvPr>
          <p:cNvSpPr/>
          <p:nvPr/>
        </p:nvSpPr>
        <p:spPr>
          <a:xfrm>
            <a:off x="1676243" y="1238706"/>
            <a:ext cx="8588228" cy="338554"/>
          </a:xfrm>
          <a:prstGeom prst="rect">
            <a:avLst/>
          </a:prstGeom>
        </p:spPr>
        <p:txBody>
          <a:bodyPr wrap="square" lIns="91440" tIns="45720" rIns="91440" bIns="45720" anchor="t">
            <a:spAutoFit/>
          </a:bodyPr>
          <a:lstStyle/>
          <a:p>
            <a:r>
              <a:rPr lang="en-US" sz="1600"/>
              <a:t>Statistics – This information pages shows the workers attendance and absence</a:t>
            </a:r>
          </a:p>
        </p:txBody>
      </p:sp>
      <p:sp>
        <p:nvSpPr>
          <p:cNvPr id="5" name="Rectangle 4">
            <a:extLst>
              <a:ext uri="{FF2B5EF4-FFF2-40B4-BE49-F238E27FC236}">
                <a16:creationId xmlns:a16="http://schemas.microsoft.com/office/drawing/2014/main" id="{C75351C2-57FA-4F75-A527-6D00F4CA78D7}"/>
              </a:ext>
            </a:extLst>
          </p:cNvPr>
          <p:cNvSpPr/>
          <p:nvPr/>
        </p:nvSpPr>
        <p:spPr>
          <a:xfrm>
            <a:off x="1754923" y="3961034"/>
            <a:ext cx="1265114" cy="248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2FCA445A-8060-4019-A1B2-5EDE63CE530E}"/>
              </a:ext>
            </a:extLst>
          </p:cNvPr>
          <p:cNvCxnSpPr>
            <a:cxnSpLocks/>
          </p:cNvCxnSpPr>
          <p:nvPr/>
        </p:nvCxnSpPr>
        <p:spPr>
          <a:xfrm>
            <a:off x="3531765" y="1635983"/>
            <a:ext cx="93165" cy="11483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C1D2AE3-4E7C-46C8-8725-00DFECA2EF08}"/>
              </a:ext>
            </a:extLst>
          </p:cNvPr>
          <p:cNvSpPr/>
          <p:nvPr/>
        </p:nvSpPr>
        <p:spPr>
          <a:xfrm>
            <a:off x="3288484" y="2964067"/>
            <a:ext cx="4790114" cy="26850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766D4B36-0DC6-4A21-B719-BCC9582CD7D6}"/>
              </a:ext>
            </a:extLst>
          </p:cNvPr>
          <p:cNvCxnSpPr>
            <a:cxnSpLocks/>
          </p:cNvCxnSpPr>
          <p:nvPr/>
        </p:nvCxnSpPr>
        <p:spPr>
          <a:xfrm flipH="1">
            <a:off x="2197915" y="1635983"/>
            <a:ext cx="1333850" cy="22969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B8CAC4F-39BF-45C5-B0F5-69F8F49915CF}"/>
              </a:ext>
            </a:extLst>
          </p:cNvPr>
          <p:cNvSpPr>
            <a:spLocks noGrp="1"/>
          </p:cNvSpPr>
          <p:nvPr>
            <p:ph type="sldNum" sz="quarter" idx="12"/>
          </p:nvPr>
        </p:nvSpPr>
        <p:spPr/>
        <p:txBody>
          <a:bodyPr/>
          <a:lstStyle/>
          <a:p>
            <a:fld id="{6F0C9F74-ED7C-44EF-9CFC-67AAF3EFA2FB}" type="slidenum">
              <a:rPr lang="en-GB" smtClean="0"/>
              <a:t>16</a:t>
            </a:fld>
            <a:endParaRPr lang="en-GB"/>
          </a:p>
        </p:txBody>
      </p:sp>
    </p:spTree>
    <p:extLst>
      <p:ext uri="{BB962C8B-B14F-4D97-AF65-F5344CB8AC3E}">
        <p14:creationId xmlns:p14="http://schemas.microsoft.com/office/powerpoint/2010/main" val="3618795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3"/>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854354" y="1694468"/>
            <a:ext cx="6094602" cy="830997"/>
          </a:xfrm>
          <a:prstGeom prst="rect">
            <a:avLst/>
          </a:prstGeom>
          <a:noFill/>
        </p:spPr>
        <p:txBody>
          <a:bodyPr wrap="square">
            <a:spAutoFit/>
          </a:bodyPr>
          <a:lstStyle/>
          <a:p>
            <a:r>
              <a:rPr lang="en-US" sz="4800" b="1"/>
              <a:t>REPORTS OVERVIEW</a:t>
            </a:r>
            <a:endParaRPr lang="en-GB" sz="4800" b="1"/>
          </a:p>
        </p:txBody>
      </p:sp>
      <p:sp>
        <p:nvSpPr>
          <p:cNvPr id="5" name="Slide Number Placeholder 4">
            <a:extLst>
              <a:ext uri="{FF2B5EF4-FFF2-40B4-BE49-F238E27FC236}">
                <a16:creationId xmlns:a16="http://schemas.microsoft.com/office/drawing/2014/main" id="{FEE380AC-CAF3-4E16-8587-A1792DD57B58}"/>
              </a:ext>
            </a:extLst>
          </p:cNvPr>
          <p:cNvSpPr>
            <a:spLocks noGrp="1"/>
          </p:cNvSpPr>
          <p:nvPr>
            <p:ph type="sldNum" sz="quarter" idx="12"/>
          </p:nvPr>
        </p:nvSpPr>
        <p:spPr/>
        <p:txBody>
          <a:bodyPr/>
          <a:lstStyle/>
          <a:p>
            <a:fld id="{6F0C9F74-ED7C-44EF-9CFC-67AAF3EFA2FB}" type="slidenum">
              <a:rPr lang="en-GB" smtClean="0"/>
              <a:t>17</a:t>
            </a:fld>
            <a:endParaRPr lang="en-GB"/>
          </a:p>
        </p:txBody>
      </p:sp>
    </p:spTree>
    <p:extLst>
      <p:ext uri="{BB962C8B-B14F-4D97-AF65-F5344CB8AC3E}">
        <p14:creationId xmlns:p14="http://schemas.microsoft.com/office/powerpoint/2010/main" val="3214241107"/>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2"/>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753686" y="2063583"/>
            <a:ext cx="6094602" cy="830997"/>
          </a:xfrm>
          <a:prstGeom prst="rect">
            <a:avLst/>
          </a:prstGeom>
          <a:noFill/>
        </p:spPr>
        <p:txBody>
          <a:bodyPr wrap="square">
            <a:spAutoFit/>
          </a:bodyPr>
          <a:lstStyle/>
          <a:p>
            <a:r>
              <a:rPr lang="en-US" sz="4800" b="1"/>
              <a:t>COMING SOON</a:t>
            </a:r>
            <a:endParaRPr lang="en-GB" sz="4800" b="1"/>
          </a:p>
        </p:txBody>
      </p:sp>
      <p:sp>
        <p:nvSpPr>
          <p:cNvPr id="5" name="Slide Number Placeholder 4">
            <a:extLst>
              <a:ext uri="{FF2B5EF4-FFF2-40B4-BE49-F238E27FC236}">
                <a16:creationId xmlns:a16="http://schemas.microsoft.com/office/drawing/2014/main" id="{E8175F37-1BDA-477B-9FFB-E180271D7842}"/>
              </a:ext>
            </a:extLst>
          </p:cNvPr>
          <p:cNvSpPr>
            <a:spLocks noGrp="1"/>
          </p:cNvSpPr>
          <p:nvPr>
            <p:ph type="sldNum" sz="quarter" idx="12"/>
          </p:nvPr>
        </p:nvSpPr>
        <p:spPr/>
        <p:txBody>
          <a:bodyPr/>
          <a:lstStyle/>
          <a:p>
            <a:fld id="{6F0C9F74-ED7C-44EF-9CFC-67AAF3EFA2FB}" type="slidenum">
              <a:rPr lang="en-GB" smtClean="0"/>
              <a:t>18</a:t>
            </a:fld>
            <a:endParaRPr lang="en-GB"/>
          </a:p>
        </p:txBody>
      </p:sp>
    </p:spTree>
    <p:extLst>
      <p:ext uri="{BB962C8B-B14F-4D97-AF65-F5344CB8AC3E}">
        <p14:creationId xmlns:p14="http://schemas.microsoft.com/office/powerpoint/2010/main" val="13285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2"/>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409738" y="2415921"/>
            <a:ext cx="6172200" cy="2308324"/>
          </a:xfrm>
          <a:prstGeom prst="rect">
            <a:avLst/>
          </a:prstGeom>
          <a:noFill/>
        </p:spPr>
        <p:txBody>
          <a:bodyPr wrap="square">
            <a:spAutoFit/>
          </a:bodyPr>
          <a:lstStyle/>
          <a:p>
            <a:r>
              <a:rPr lang="en-US" sz="4800" b="1"/>
              <a:t>APPROVED SHIFTS</a:t>
            </a:r>
          </a:p>
          <a:p>
            <a:r>
              <a:rPr lang="en-US" sz="4800" b="1"/>
              <a:t>CLIENT PROCESS</a:t>
            </a:r>
          </a:p>
          <a:p>
            <a:endParaRPr lang="en-GB" sz="4800"/>
          </a:p>
        </p:txBody>
      </p:sp>
      <p:sp>
        <p:nvSpPr>
          <p:cNvPr id="5" name="Slide Number Placeholder 4">
            <a:extLst>
              <a:ext uri="{FF2B5EF4-FFF2-40B4-BE49-F238E27FC236}">
                <a16:creationId xmlns:a16="http://schemas.microsoft.com/office/drawing/2014/main" id="{80581B5F-2589-496C-BFB6-CEFDF24A28B0}"/>
              </a:ext>
            </a:extLst>
          </p:cNvPr>
          <p:cNvSpPr>
            <a:spLocks noGrp="1"/>
          </p:cNvSpPr>
          <p:nvPr>
            <p:ph type="sldNum" sz="quarter" idx="12"/>
          </p:nvPr>
        </p:nvSpPr>
        <p:spPr/>
        <p:txBody>
          <a:bodyPr/>
          <a:lstStyle/>
          <a:p>
            <a:fld id="{6F0C9F74-ED7C-44EF-9CFC-67AAF3EFA2FB}" type="slidenum">
              <a:rPr lang="en-GB" smtClean="0"/>
              <a:t>2</a:t>
            </a:fld>
            <a:endParaRPr lang="en-GB"/>
          </a:p>
        </p:txBody>
      </p:sp>
    </p:spTree>
    <p:extLst>
      <p:ext uri="{BB962C8B-B14F-4D97-AF65-F5344CB8AC3E}">
        <p14:creationId xmlns:p14="http://schemas.microsoft.com/office/powerpoint/2010/main" val="3499286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899CAF-4BDC-42C4-B24E-5BB945576E85}"/>
              </a:ext>
            </a:extLst>
          </p:cNvPr>
          <p:cNvSpPr txBox="1"/>
          <p:nvPr/>
        </p:nvSpPr>
        <p:spPr>
          <a:xfrm>
            <a:off x="647011" y="1490008"/>
            <a:ext cx="10304627" cy="1938992"/>
          </a:xfrm>
          <a:prstGeom prst="rect">
            <a:avLst/>
          </a:prstGeom>
          <a:noFill/>
        </p:spPr>
        <p:txBody>
          <a:bodyPr wrap="square" rtlCol="0">
            <a:spAutoFit/>
          </a:bodyPr>
          <a:lstStyle/>
          <a:p>
            <a:r>
              <a:rPr lang="en-GB" sz="2400">
                <a:solidFill>
                  <a:srgbClr val="FF0000"/>
                </a:solidFill>
              </a:rPr>
              <a:t>Approved shifts need to either be completed daily or weekly. Deadline for hours daily is agreed with your agency.</a:t>
            </a:r>
          </a:p>
          <a:p>
            <a:endParaRPr lang="en-GB" sz="2400">
              <a:solidFill>
                <a:srgbClr val="FF0000"/>
              </a:solidFill>
            </a:endParaRPr>
          </a:p>
          <a:p>
            <a:r>
              <a:rPr lang="en-GB" sz="2400">
                <a:solidFill>
                  <a:srgbClr val="FF0000"/>
                </a:solidFill>
              </a:rPr>
              <a:t>Weekly needs to be approved 12 noon Monday (with the exception of bank holidays </a:t>
            </a:r>
            <a:r>
              <a:rPr lang="en-GB" sz="2400" err="1">
                <a:solidFill>
                  <a:srgbClr val="FF0000"/>
                </a:solidFill>
              </a:rPr>
              <a:t>ie</a:t>
            </a:r>
            <a:r>
              <a:rPr lang="en-GB" sz="2400">
                <a:solidFill>
                  <a:srgbClr val="FF0000"/>
                </a:solidFill>
              </a:rPr>
              <a:t> Christmas and Easter)</a:t>
            </a:r>
          </a:p>
        </p:txBody>
      </p:sp>
      <p:sp>
        <p:nvSpPr>
          <p:cNvPr id="4" name="TextBox 3">
            <a:extLst>
              <a:ext uri="{FF2B5EF4-FFF2-40B4-BE49-F238E27FC236}">
                <a16:creationId xmlns:a16="http://schemas.microsoft.com/office/drawing/2014/main" id="{F321E0E3-9806-4197-9E2F-E4CFF390618B}"/>
              </a:ext>
            </a:extLst>
          </p:cNvPr>
          <p:cNvSpPr txBox="1"/>
          <p:nvPr/>
        </p:nvSpPr>
        <p:spPr>
          <a:xfrm>
            <a:off x="547382" y="520009"/>
            <a:ext cx="6094602" cy="523220"/>
          </a:xfrm>
          <a:prstGeom prst="rect">
            <a:avLst/>
          </a:prstGeom>
          <a:noFill/>
        </p:spPr>
        <p:txBody>
          <a:bodyPr wrap="square">
            <a:spAutoFit/>
          </a:bodyPr>
          <a:lstStyle/>
          <a:p>
            <a:r>
              <a:rPr lang="en-US" sz="2800" b="1">
                <a:solidFill>
                  <a:srgbClr val="92D050"/>
                </a:solidFill>
                <a:latin typeface="+mn-lt"/>
                <a:cs typeface="Calibri"/>
              </a:rPr>
              <a:t>How To Approve Shifts?</a:t>
            </a:r>
            <a:endParaRPr lang="en-GB" sz="2800" b="1"/>
          </a:p>
        </p:txBody>
      </p:sp>
      <p:sp>
        <p:nvSpPr>
          <p:cNvPr id="3" name="Slide Number Placeholder 2">
            <a:extLst>
              <a:ext uri="{FF2B5EF4-FFF2-40B4-BE49-F238E27FC236}">
                <a16:creationId xmlns:a16="http://schemas.microsoft.com/office/drawing/2014/main" id="{193517B9-0FF7-4450-B954-4120416B49DB}"/>
              </a:ext>
            </a:extLst>
          </p:cNvPr>
          <p:cNvSpPr>
            <a:spLocks noGrp="1"/>
          </p:cNvSpPr>
          <p:nvPr>
            <p:ph type="sldNum" sz="quarter" idx="12"/>
          </p:nvPr>
        </p:nvSpPr>
        <p:spPr/>
        <p:txBody>
          <a:bodyPr/>
          <a:lstStyle/>
          <a:p>
            <a:fld id="{6F0C9F74-ED7C-44EF-9CFC-67AAF3EFA2FB}" type="slidenum">
              <a:rPr lang="en-GB" smtClean="0"/>
              <a:t>3</a:t>
            </a:fld>
            <a:endParaRPr lang="en-GB"/>
          </a:p>
        </p:txBody>
      </p:sp>
    </p:spTree>
    <p:extLst>
      <p:ext uri="{BB962C8B-B14F-4D97-AF65-F5344CB8AC3E}">
        <p14:creationId xmlns:p14="http://schemas.microsoft.com/office/powerpoint/2010/main" val="371851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EBAE35-1291-4D89-967F-59A93EDDFF8B}"/>
              </a:ext>
            </a:extLst>
          </p:cNvPr>
          <p:cNvSpPr/>
          <p:nvPr/>
        </p:nvSpPr>
        <p:spPr>
          <a:xfrm>
            <a:off x="365430" y="2341104"/>
            <a:ext cx="5284082" cy="2756712"/>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474307" y="274831"/>
            <a:ext cx="9131300" cy="508000"/>
          </a:xfrm>
        </p:spPr>
        <p:txBody>
          <a:bodyPr/>
          <a:lstStyle/>
          <a:p>
            <a:pPr>
              <a:buClr>
                <a:srgbClr val="B8C617"/>
              </a:buClr>
            </a:pPr>
            <a:r>
              <a:rPr lang="en-US" sz="2800" b="1">
                <a:solidFill>
                  <a:srgbClr val="92D050"/>
                </a:solidFill>
                <a:latin typeface="+mn-lt"/>
                <a:cs typeface="Calibri"/>
              </a:rPr>
              <a:t>Where To Find Shifts To Be Approved?</a:t>
            </a:r>
            <a:br>
              <a:rPr lang="en-US" sz="2800" b="1">
                <a:solidFill>
                  <a:srgbClr val="92D050"/>
                </a:solidFill>
                <a:latin typeface="+mn-lt"/>
              </a:rPr>
            </a:br>
            <a:endParaRPr lang="en-US" sz="2800" b="1">
              <a:solidFill>
                <a:srgbClr val="92D050"/>
              </a:solidFill>
              <a:latin typeface="+mn-lt"/>
            </a:endParaRPr>
          </a:p>
        </p:txBody>
      </p:sp>
      <p:sp>
        <p:nvSpPr>
          <p:cNvPr id="25" name="Rectangle 24">
            <a:extLst>
              <a:ext uri="{FF2B5EF4-FFF2-40B4-BE49-F238E27FC236}">
                <a16:creationId xmlns:a16="http://schemas.microsoft.com/office/drawing/2014/main" id="{3F86E64E-C0D4-4B53-96CE-389384200246}"/>
              </a:ext>
            </a:extLst>
          </p:cNvPr>
          <p:cNvSpPr/>
          <p:nvPr/>
        </p:nvSpPr>
        <p:spPr>
          <a:xfrm>
            <a:off x="474307" y="1231384"/>
            <a:ext cx="9522782" cy="584775"/>
          </a:xfrm>
          <a:prstGeom prst="rect">
            <a:avLst/>
          </a:prstGeom>
        </p:spPr>
        <p:txBody>
          <a:bodyPr wrap="square" lIns="91440" tIns="45720" rIns="91440" bIns="45720" anchor="t">
            <a:spAutoFit/>
          </a:bodyPr>
          <a:lstStyle/>
          <a:p>
            <a:r>
              <a:rPr lang="en-US" sz="1600"/>
              <a:t>This process happens after the shift has been submitted and continues the process of locking the payroll. The process will need to be completed by your client, find your site, go to Finance &gt; Shifts to be approved.</a:t>
            </a:r>
          </a:p>
        </p:txBody>
      </p:sp>
      <p:sp>
        <p:nvSpPr>
          <p:cNvPr id="12" name="Rectangle 11">
            <a:extLst>
              <a:ext uri="{FF2B5EF4-FFF2-40B4-BE49-F238E27FC236}">
                <a16:creationId xmlns:a16="http://schemas.microsoft.com/office/drawing/2014/main" id="{6F8530DF-8250-4433-A790-BCECAFA7C734}"/>
              </a:ext>
            </a:extLst>
          </p:cNvPr>
          <p:cNvSpPr/>
          <p:nvPr/>
        </p:nvSpPr>
        <p:spPr>
          <a:xfrm>
            <a:off x="5797115" y="3691156"/>
            <a:ext cx="3817401" cy="2159227"/>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90898FB-7045-4FB3-B98F-2E14B1669C21}"/>
              </a:ext>
            </a:extLst>
          </p:cNvPr>
          <p:cNvSpPr/>
          <p:nvPr/>
        </p:nvSpPr>
        <p:spPr>
          <a:xfrm>
            <a:off x="6542023" y="2430912"/>
            <a:ext cx="3625434" cy="338554"/>
          </a:xfrm>
          <a:prstGeom prst="rect">
            <a:avLst/>
          </a:prstGeom>
        </p:spPr>
        <p:txBody>
          <a:bodyPr wrap="square">
            <a:spAutoFit/>
          </a:bodyPr>
          <a:lstStyle/>
          <a:p>
            <a:pPr algn="ctr"/>
            <a:r>
              <a:rPr lang="en-US" sz="1600"/>
              <a:t>Next </a:t>
            </a:r>
            <a:r>
              <a:rPr lang="en-US" sz="1600" b="1"/>
              <a:t>Unlock </a:t>
            </a:r>
            <a:r>
              <a:rPr lang="en-US" sz="1600"/>
              <a:t>the shifts to approve.</a:t>
            </a:r>
            <a:endParaRPr lang="en-GB" sz="1600"/>
          </a:p>
        </p:txBody>
      </p:sp>
      <p:pic>
        <p:nvPicPr>
          <p:cNvPr id="15" name="Picture 14">
            <a:extLst>
              <a:ext uri="{FF2B5EF4-FFF2-40B4-BE49-F238E27FC236}">
                <a16:creationId xmlns:a16="http://schemas.microsoft.com/office/drawing/2014/main" id="{5C0302EA-555B-4A4C-9387-F7158FF8581C}"/>
              </a:ext>
            </a:extLst>
          </p:cNvPr>
          <p:cNvPicPr>
            <a:picLocks noChangeAspect="1"/>
          </p:cNvPicPr>
          <p:nvPr/>
        </p:nvPicPr>
        <p:blipFill rotWithShape="1">
          <a:blip r:embed="rId3"/>
          <a:srcRect t="19544"/>
          <a:stretch/>
        </p:blipFill>
        <p:spPr>
          <a:xfrm>
            <a:off x="5878140" y="3791824"/>
            <a:ext cx="3655350" cy="1955460"/>
          </a:xfrm>
          <a:prstGeom prst="rect">
            <a:avLst/>
          </a:prstGeom>
        </p:spPr>
      </p:pic>
      <p:sp>
        <p:nvSpPr>
          <p:cNvPr id="22" name="Rectangle 21">
            <a:extLst>
              <a:ext uri="{FF2B5EF4-FFF2-40B4-BE49-F238E27FC236}">
                <a16:creationId xmlns:a16="http://schemas.microsoft.com/office/drawing/2014/main" id="{18945332-4A45-469A-BE44-3B5B94EF7712}"/>
              </a:ext>
            </a:extLst>
          </p:cNvPr>
          <p:cNvSpPr/>
          <p:nvPr/>
        </p:nvSpPr>
        <p:spPr>
          <a:xfrm>
            <a:off x="7592598" y="4758368"/>
            <a:ext cx="603682" cy="2588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1E812BA1-B1C9-4517-B021-D681FB92315B}"/>
              </a:ext>
            </a:extLst>
          </p:cNvPr>
          <p:cNvCxnSpPr>
            <a:cxnSpLocks/>
          </p:cNvCxnSpPr>
          <p:nvPr/>
        </p:nvCxnSpPr>
        <p:spPr>
          <a:xfrm>
            <a:off x="7821227" y="3015687"/>
            <a:ext cx="73212" cy="17420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02353EC-D6B7-416E-A594-50CC8AD1B3D5}"/>
              </a:ext>
            </a:extLst>
          </p:cNvPr>
          <p:cNvPicPr>
            <a:picLocks noChangeAspect="1"/>
          </p:cNvPicPr>
          <p:nvPr/>
        </p:nvPicPr>
        <p:blipFill rotWithShape="1">
          <a:blip r:embed="rId4"/>
          <a:srcRect l="62032" t="6876" r="11938" b="30154"/>
          <a:stretch/>
        </p:blipFill>
        <p:spPr>
          <a:xfrm>
            <a:off x="445801" y="2430912"/>
            <a:ext cx="5154285" cy="2586344"/>
          </a:xfrm>
          <a:prstGeom prst="rect">
            <a:avLst/>
          </a:prstGeom>
        </p:spPr>
      </p:pic>
      <p:cxnSp>
        <p:nvCxnSpPr>
          <p:cNvPr id="14" name="Straight Arrow Connector 13">
            <a:extLst>
              <a:ext uri="{FF2B5EF4-FFF2-40B4-BE49-F238E27FC236}">
                <a16:creationId xmlns:a16="http://schemas.microsoft.com/office/drawing/2014/main" id="{6DB49DB0-F9C6-4C45-A325-6249F2823F4B}"/>
              </a:ext>
            </a:extLst>
          </p:cNvPr>
          <p:cNvCxnSpPr>
            <a:cxnSpLocks/>
          </p:cNvCxnSpPr>
          <p:nvPr/>
        </p:nvCxnSpPr>
        <p:spPr>
          <a:xfrm flipH="1">
            <a:off x="1091988" y="1772829"/>
            <a:ext cx="1810603" cy="15659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D76A4F1-6381-4F11-9386-96EB37E61931}"/>
              </a:ext>
            </a:extLst>
          </p:cNvPr>
          <p:cNvCxnSpPr>
            <a:cxnSpLocks/>
          </p:cNvCxnSpPr>
          <p:nvPr/>
        </p:nvCxnSpPr>
        <p:spPr>
          <a:xfrm flipH="1">
            <a:off x="2799984" y="1772829"/>
            <a:ext cx="119386" cy="10547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4187DF5-8E24-4922-896F-F019D54A76A8}"/>
              </a:ext>
            </a:extLst>
          </p:cNvPr>
          <p:cNvSpPr/>
          <p:nvPr/>
        </p:nvSpPr>
        <p:spPr>
          <a:xfrm>
            <a:off x="2277054" y="2862658"/>
            <a:ext cx="1221156" cy="1864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846B3690-5B57-4597-84E8-56A001B788C9}"/>
              </a:ext>
            </a:extLst>
          </p:cNvPr>
          <p:cNvSpPr/>
          <p:nvPr/>
        </p:nvSpPr>
        <p:spPr>
          <a:xfrm>
            <a:off x="541539" y="3338743"/>
            <a:ext cx="1002035" cy="1805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841BAFC5-84F9-4065-AED2-D33FFFFF7FA1}"/>
              </a:ext>
            </a:extLst>
          </p:cNvPr>
          <p:cNvCxnSpPr>
            <a:cxnSpLocks/>
          </p:cNvCxnSpPr>
          <p:nvPr/>
        </p:nvCxnSpPr>
        <p:spPr>
          <a:xfrm flipH="1">
            <a:off x="2487928" y="1790147"/>
            <a:ext cx="431442" cy="6344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C69C722-A792-4256-B0F0-E5164E81D920}"/>
              </a:ext>
            </a:extLst>
          </p:cNvPr>
          <p:cNvSpPr/>
          <p:nvPr/>
        </p:nvSpPr>
        <p:spPr>
          <a:xfrm>
            <a:off x="2250710" y="2441189"/>
            <a:ext cx="341488" cy="1864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F40F755-C6BE-4FBF-B701-24BDD1AB4C33}"/>
              </a:ext>
            </a:extLst>
          </p:cNvPr>
          <p:cNvSpPr>
            <a:spLocks noGrp="1"/>
          </p:cNvSpPr>
          <p:nvPr>
            <p:ph type="sldNum" sz="quarter" idx="12"/>
          </p:nvPr>
        </p:nvSpPr>
        <p:spPr/>
        <p:txBody>
          <a:bodyPr/>
          <a:lstStyle/>
          <a:p>
            <a:fld id="{6F0C9F74-ED7C-44EF-9CFC-67AAF3EFA2FB}" type="slidenum">
              <a:rPr lang="en-GB" smtClean="0"/>
              <a:t>4</a:t>
            </a:fld>
            <a:endParaRPr lang="en-GB"/>
          </a:p>
        </p:txBody>
      </p:sp>
    </p:spTree>
    <p:extLst>
      <p:ext uri="{BB962C8B-B14F-4D97-AF65-F5344CB8AC3E}">
        <p14:creationId xmlns:p14="http://schemas.microsoft.com/office/powerpoint/2010/main" val="17401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EBAE35-1291-4D89-967F-59A93EDDFF8B}"/>
              </a:ext>
            </a:extLst>
          </p:cNvPr>
          <p:cNvSpPr/>
          <p:nvPr/>
        </p:nvSpPr>
        <p:spPr>
          <a:xfrm>
            <a:off x="365430" y="2341104"/>
            <a:ext cx="4396019" cy="2381816"/>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4753784-282D-49B4-A317-6C540A577D5F}"/>
              </a:ext>
            </a:extLst>
          </p:cNvPr>
          <p:cNvSpPr>
            <a:spLocks noGrp="1"/>
          </p:cNvSpPr>
          <p:nvPr>
            <p:ph type="title" idx="4294967295"/>
          </p:nvPr>
        </p:nvSpPr>
        <p:spPr>
          <a:xfrm>
            <a:off x="365430" y="303048"/>
            <a:ext cx="9131300" cy="785812"/>
          </a:xfrm>
        </p:spPr>
        <p:txBody>
          <a:bodyPr/>
          <a:lstStyle/>
          <a:p>
            <a:pPr>
              <a:buClr>
                <a:srgbClr val="B8C617"/>
              </a:buClr>
            </a:pPr>
            <a:r>
              <a:rPr lang="en-US" sz="2800" b="1">
                <a:solidFill>
                  <a:srgbClr val="92D050"/>
                </a:solidFill>
                <a:latin typeface="+mn-lt"/>
                <a:cs typeface="Calibri"/>
              </a:rPr>
              <a:t>How To Approve Shifts?</a:t>
            </a:r>
          </a:p>
        </p:txBody>
      </p:sp>
      <p:sp>
        <p:nvSpPr>
          <p:cNvPr id="25" name="Rectangle 24">
            <a:extLst>
              <a:ext uri="{FF2B5EF4-FFF2-40B4-BE49-F238E27FC236}">
                <a16:creationId xmlns:a16="http://schemas.microsoft.com/office/drawing/2014/main" id="{3F86E64E-C0D4-4B53-96CE-389384200246}"/>
              </a:ext>
            </a:extLst>
          </p:cNvPr>
          <p:cNvSpPr/>
          <p:nvPr/>
        </p:nvSpPr>
        <p:spPr>
          <a:xfrm>
            <a:off x="474307" y="1231384"/>
            <a:ext cx="9522782" cy="338554"/>
          </a:xfrm>
          <a:prstGeom prst="rect">
            <a:avLst/>
          </a:prstGeom>
        </p:spPr>
        <p:txBody>
          <a:bodyPr wrap="square" lIns="91440" tIns="45720" rIns="91440" bIns="45720" anchor="t">
            <a:spAutoFit/>
          </a:bodyPr>
          <a:lstStyle/>
          <a:p>
            <a:r>
              <a:rPr lang="en-US" sz="1600"/>
              <a:t>Then a warning sign will pop up, and your client will need to press        </a:t>
            </a:r>
          </a:p>
        </p:txBody>
      </p:sp>
      <p:sp>
        <p:nvSpPr>
          <p:cNvPr id="12" name="Rectangle 11">
            <a:extLst>
              <a:ext uri="{FF2B5EF4-FFF2-40B4-BE49-F238E27FC236}">
                <a16:creationId xmlns:a16="http://schemas.microsoft.com/office/drawing/2014/main" id="{6F8530DF-8250-4433-A790-BCECAFA7C734}"/>
              </a:ext>
            </a:extLst>
          </p:cNvPr>
          <p:cNvSpPr/>
          <p:nvPr/>
        </p:nvSpPr>
        <p:spPr>
          <a:xfrm>
            <a:off x="4981860" y="2574501"/>
            <a:ext cx="4396019" cy="2153031"/>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0E565496-AB42-406E-86FB-D47A96965BB3}"/>
              </a:ext>
            </a:extLst>
          </p:cNvPr>
          <p:cNvPicPr>
            <a:picLocks noChangeAspect="1"/>
          </p:cNvPicPr>
          <p:nvPr/>
        </p:nvPicPr>
        <p:blipFill>
          <a:blip r:embed="rId3"/>
          <a:stretch>
            <a:fillRect/>
          </a:stretch>
        </p:blipFill>
        <p:spPr>
          <a:xfrm>
            <a:off x="453233" y="2428627"/>
            <a:ext cx="4201684" cy="2179509"/>
          </a:xfrm>
          <a:prstGeom prst="rect">
            <a:avLst/>
          </a:prstGeom>
        </p:spPr>
      </p:pic>
      <p:sp>
        <p:nvSpPr>
          <p:cNvPr id="20" name="Rectangle 19">
            <a:extLst>
              <a:ext uri="{FF2B5EF4-FFF2-40B4-BE49-F238E27FC236}">
                <a16:creationId xmlns:a16="http://schemas.microsoft.com/office/drawing/2014/main" id="{846B3690-5B57-4597-84E8-56A001B788C9}"/>
              </a:ext>
            </a:extLst>
          </p:cNvPr>
          <p:cNvSpPr/>
          <p:nvPr/>
        </p:nvSpPr>
        <p:spPr>
          <a:xfrm>
            <a:off x="4058050" y="4166951"/>
            <a:ext cx="497150" cy="3930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F3F4F433-20E8-4811-9894-09E60486587C}"/>
              </a:ext>
            </a:extLst>
          </p:cNvPr>
          <p:cNvPicPr>
            <a:picLocks noChangeAspect="1"/>
          </p:cNvPicPr>
          <p:nvPr/>
        </p:nvPicPr>
        <p:blipFill>
          <a:blip r:embed="rId4"/>
          <a:stretch>
            <a:fillRect/>
          </a:stretch>
        </p:blipFill>
        <p:spPr>
          <a:xfrm>
            <a:off x="3351249" y="1535563"/>
            <a:ext cx="450522" cy="243795"/>
          </a:xfrm>
          <a:prstGeom prst="rect">
            <a:avLst/>
          </a:prstGeom>
        </p:spPr>
      </p:pic>
      <p:cxnSp>
        <p:nvCxnSpPr>
          <p:cNvPr id="10" name="Straight Arrow Connector 9">
            <a:extLst>
              <a:ext uri="{FF2B5EF4-FFF2-40B4-BE49-F238E27FC236}">
                <a16:creationId xmlns:a16="http://schemas.microsoft.com/office/drawing/2014/main" id="{841BAFC5-84F9-4065-AED2-D33FFFFF7FA1}"/>
              </a:ext>
            </a:extLst>
          </p:cNvPr>
          <p:cNvCxnSpPr>
            <a:cxnSpLocks/>
          </p:cNvCxnSpPr>
          <p:nvPr/>
        </p:nvCxnSpPr>
        <p:spPr>
          <a:xfrm>
            <a:off x="3639845" y="1873188"/>
            <a:ext cx="643467" cy="22851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5" descr="Graphical user interface, text, application&#10;&#10;Description automatically generated">
            <a:extLst>
              <a:ext uri="{FF2B5EF4-FFF2-40B4-BE49-F238E27FC236}">
                <a16:creationId xmlns:a16="http://schemas.microsoft.com/office/drawing/2014/main" id="{D27E5D3E-2BF2-4D03-8EAB-D70A28151C35}"/>
              </a:ext>
            </a:extLst>
          </p:cNvPr>
          <p:cNvPicPr>
            <a:picLocks noChangeAspect="1"/>
          </p:cNvPicPr>
          <p:nvPr/>
        </p:nvPicPr>
        <p:blipFill rotWithShape="1">
          <a:blip r:embed="rId5"/>
          <a:srcRect t="13786"/>
          <a:stretch/>
        </p:blipFill>
        <p:spPr>
          <a:xfrm>
            <a:off x="5036127" y="2718033"/>
            <a:ext cx="4301836" cy="1950274"/>
          </a:xfrm>
          <a:prstGeom prst="rect">
            <a:avLst/>
          </a:prstGeom>
        </p:spPr>
      </p:pic>
      <p:sp>
        <p:nvSpPr>
          <p:cNvPr id="22" name="Rectangle 21">
            <a:extLst>
              <a:ext uri="{FF2B5EF4-FFF2-40B4-BE49-F238E27FC236}">
                <a16:creationId xmlns:a16="http://schemas.microsoft.com/office/drawing/2014/main" id="{18945332-4A45-469A-BE44-3B5B94EF7712}"/>
              </a:ext>
            </a:extLst>
          </p:cNvPr>
          <p:cNvSpPr/>
          <p:nvPr/>
        </p:nvSpPr>
        <p:spPr>
          <a:xfrm>
            <a:off x="6121977" y="3516531"/>
            <a:ext cx="722050" cy="3551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6DB49DB0-F9C6-4C45-A325-6249F2823F4B}"/>
              </a:ext>
            </a:extLst>
          </p:cNvPr>
          <p:cNvCxnSpPr>
            <a:cxnSpLocks/>
          </p:cNvCxnSpPr>
          <p:nvPr/>
        </p:nvCxnSpPr>
        <p:spPr>
          <a:xfrm flipH="1">
            <a:off x="6290148" y="1715398"/>
            <a:ext cx="216477" cy="18836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4187DF5-8E24-4922-896F-F019D54A76A8}"/>
              </a:ext>
            </a:extLst>
          </p:cNvPr>
          <p:cNvSpPr/>
          <p:nvPr/>
        </p:nvSpPr>
        <p:spPr>
          <a:xfrm>
            <a:off x="6234815" y="4273472"/>
            <a:ext cx="137604" cy="1410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216C6AFD-32F0-40B8-8CF1-66FEAE581CFD}"/>
              </a:ext>
            </a:extLst>
          </p:cNvPr>
          <p:cNvCxnSpPr>
            <a:cxnSpLocks/>
          </p:cNvCxnSpPr>
          <p:nvPr/>
        </p:nvCxnSpPr>
        <p:spPr>
          <a:xfrm flipH="1">
            <a:off x="6428694" y="1741375"/>
            <a:ext cx="2121476" cy="24984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FCB3DDD-E56C-4A92-9A86-784E1C9BBB43}"/>
              </a:ext>
            </a:extLst>
          </p:cNvPr>
          <p:cNvSpPr txBox="1"/>
          <p:nvPr/>
        </p:nvSpPr>
        <p:spPr>
          <a:xfrm>
            <a:off x="6428694" y="1071398"/>
            <a:ext cx="335457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Client can now approve the shifts either individually or select all shifts.</a:t>
            </a:r>
            <a:endParaRPr lang="en-GB" sz="1600"/>
          </a:p>
        </p:txBody>
      </p:sp>
      <p:sp>
        <p:nvSpPr>
          <p:cNvPr id="3" name="Slide Number Placeholder 2">
            <a:extLst>
              <a:ext uri="{FF2B5EF4-FFF2-40B4-BE49-F238E27FC236}">
                <a16:creationId xmlns:a16="http://schemas.microsoft.com/office/drawing/2014/main" id="{E97B57F5-E3FB-4E74-86DD-555522240BFA}"/>
              </a:ext>
            </a:extLst>
          </p:cNvPr>
          <p:cNvSpPr>
            <a:spLocks noGrp="1"/>
          </p:cNvSpPr>
          <p:nvPr>
            <p:ph type="sldNum" sz="quarter" idx="12"/>
          </p:nvPr>
        </p:nvSpPr>
        <p:spPr/>
        <p:txBody>
          <a:bodyPr/>
          <a:lstStyle/>
          <a:p>
            <a:fld id="{6F0C9F74-ED7C-44EF-9CFC-67AAF3EFA2FB}" type="slidenum">
              <a:rPr lang="en-GB" smtClean="0"/>
              <a:t>5</a:t>
            </a:fld>
            <a:endParaRPr lang="en-GB"/>
          </a:p>
        </p:txBody>
      </p:sp>
    </p:spTree>
    <p:extLst>
      <p:ext uri="{BB962C8B-B14F-4D97-AF65-F5344CB8AC3E}">
        <p14:creationId xmlns:p14="http://schemas.microsoft.com/office/powerpoint/2010/main" val="2192793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2"/>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573148" y="2222975"/>
            <a:ext cx="6094602" cy="830997"/>
          </a:xfrm>
          <a:prstGeom prst="rect">
            <a:avLst/>
          </a:prstGeom>
          <a:noFill/>
        </p:spPr>
        <p:txBody>
          <a:bodyPr wrap="square">
            <a:spAutoFit/>
          </a:bodyPr>
          <a:lstStyle/>
          <a:p>
            <a:r>
              <a:rPr lang="en-US" sz="4800" b="1"/>
              <a:t>WORKERS OVERVIEW</a:t>
            </a:r>
            <a:endParaRPr lang="en-GB" sz="4800" b="1"/>
          </a:p>
        </p:txBody>
      </p:sp>
      <p:sp>
        <p:nvSpPr>
          <p:cNvPr id="5" name="Slide Number Placeholder 4">
            <a:extLst>
              <a:ext uri="{FF2B5EF4-FFF2-40B4-BE49-F238E27FC236}">
                <a16:creationId xmlns:a16="http://schemas.microsoft.com/office/drawing/2014/main" id="{1CA6D9B3-9E22-462A-AFDB-5FB271FFD8F8}"/>
              </a:ext>
            </a:extLst>
          </p:cNvPr>
          <p:cNvSpPr>
            <a:spLocks noGrp="1"/>
          </p:cNvSpPr>
          <p:nvPr>
            <p:ph type="sldNum" sz="quarter" idx="12"/>
          </p:nvPr>
        </p:nvSpPr>
        <p:spPr/>
        <p:txBody>
          <a:bodyPr/>
          <a:lstStyle/>
          <a:p>
            <a:fld id="{6F0C9F74-ED7C-44EF-9CFC-67AAF3EFA2FB}" type="slidenum">
              <a:rPr lang="en-GB" smtClean="0"/>
              <a:t>6</a:t>
            </a:fld>
            <a:endParaRPr lang="en-GB"/>
          </a:p>
        </p:txBody>
      </p:sp>
    </p:spTree>
    <p:extLst>
      <p:ext uri="{BB962C8B-B14F-4D97-AF65-F5344CB8AC3E}">
        <p14:creationId xmlns:p14="http://schemas.microsoft.com/office/powerpoint/2010/main" val="2536182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3"/>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573148" y="2222975"/>
            <a:ext cx="6094602" cy="830997"/>
          </a:xfrm>
          <a:prstGeom prst="rect">
            <a:avLst/>
          </a:prstGeom>
          <a:noFill/>
        </p:spPr>
        <p:txBody>
          <a:bodyPr wrap="square">
            <a:spAutoFit/>
          </a:bodyPr>
          <a:lstStyle/>
          <a:p>
            <a:r>
              <a:rPr lang="en-US" sz="4800" b="1"/>
              <a:t>WORKERS SEARCH</a:t>
            </a:r>
            <a:endParaRPr lang="en-GB" sz="4800" b="1"/>
          </a:p>
        </p:txBody>
      </p:sp>
      <p:sp>
        <p:nvSpPr>
          <p:cNvPr id="5" name="Slide Number Placeholder 4">
            <a:extLst>
              <a:ext uri="{FF2B5EF4-FFF2-40B4-BE49-F238E27FC236}">
                <a16:creationId xmlns:a16="http://schemas.microsoft.com/office/drawing/2014/main" id="{E9E41E29-3F27-4320-A287-2E57495DEA8B}"/>
              </a:ext>
            </a:extLst>
          </p:cNvPr>
          <p:cNvSpPr>
            <a:spLocks noGrp="1"/>
          </p:cNvSpPr>
          <p:nvPr>
            <p:ph type="sldNum" sz="quarter" idx="12"/>
          </p:nvPr>
        </p:nvSpPr>
        <p:spPr/>
        <p:txBody>
          <a:bodyPr/>
          <a:lstStyle/>
          <a:p>
            <a:fld id="{6F0C9F74-ED7C-44EF-9CFC-67AAF3EFA2FB}" type="slidenum">
              <a:rPr lang="en-GB" smtClean="0"/>
              <a:t>7</a:t>
            </a:fld>
            <a:endParaRPr lang="en-GB"/>
          </a:p>
        </p:txBody>
      </p:sp>
    </p:spTree>
    <p:extLst>
      <p:ext uri="{BB962C8B-B14F-4D97-AF65-F5344CB8AC3E}">
        <p14:creationId xmlns:p14="http://schemas.microsoft.com/office/powerpoint/2010/main" val="300148855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59112-E556-4A2C-8077-3B2C617AEE86}"/>
              </a:ext>
            </a:extLst>
          </p:cNvPr>
          <p:cNvSpPr/>
          <p:nvPr/>
        </p:nvSpPr>
        <p:spPr>
          <a:xfrm>
            <a:off x="1919683" y="1480483"/>
            <a:ext cx="6777334" cy="4651869"/>
          </a:xfrm>
          <a:prstGeom prst="rect">
            <a:avLst/>
          </a:prstGeom>
          <a:solidFill>
            <a:srgbClr val="59676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AD65AC6-61BF-4035-A76F-DE62248FA25C}"/>
              </a:ext>
            </a:extLst>
          </p:cNvPr>
          <p:cNvSpPr txBox="1"/>
          <p:nvPr/>
        </p:nvSpPr>
        <p:spPr>
          <a:xfrm>
            <a:off x="555770" y="186911"/>
            <a:ext cx="8141247" cy="523220"/>
          </a:xfrm>
          <a:prstGeom prst="rect">
            <a:avLst/>
          </a:prstGeom>
          <a:noFill/>
        </p:spPr>
        <p:txBody>
          <a:bodyPr wrap="square">
            <a:spAutoFit/>
          </a:bodyPr>
          <a:lstStyle/>
          <a:p>
            <a:r>
              <a:rPr lang="en-US" sz="2800" b="1">
                <a:solidFill>
                  <a:srgbClr val="92D050"/>
                </a:solidFill>
              </a:rPr>
              <a:t>How To View Workers Page?</a:t>
            </a:r>
            <a:endParaRPr lang="en-GB" sz="2800" b="1">
              <a:solidFill>
                <a:srgbClr val="92D050"/>
              </a:solidFill>
            </a:endParaRPr>
          </a:p>
        </p:txBody>
      </p:sp>
      <p:sp>
        <p:nvSpPr>
          <p:cNvPr id="4" name="Rectangle 3">
            <a:extLst>
              <a:ext uri="{FF2B5EF4-FFF2-40B4-BE49-F238E27FC236}">
                <a16:creationId xmlns:a16="http://schemas.microsoft.com/office/drawing/2014/main" id="{1D382A80-66A5-4582-9625-04D37D360C00}"/>
              </a:ext>
            </a:extLst>
          </p:cNvPr>
          <p:cNvSpPr/>
          <p:nvPr/>
        </p:nvSpPr>
        <p:spPr>
          <a:xfrm>
            <a:off x="527605" y="903242"/>
            <a:ext cx="2271318" cy="338554"/>
          </a:xfrm>
          <a:prstGeom prst="rect">
            <a:avLst/>
          </a:prstGeom>
        </p:spPr>
        <p:txBody>
          <a:bodyPr wrap="square" lIns="91440" tIns="45720" rIns="91440" bIns="45720" anchor="t">
            <a:spAutoFit/>
          </a:bodyPr>
          <a:lstStyle/>
          <a:p>
            <a:r>
              <a:rPr lang="en-US" sz="1600"/>
              <a:t>Go to Workers</a:t>
            </a:r>
          </a:p>
        </p:txBody>
      </p:sp>
      <p:pic>
        <p:nvPicPr>
          <p:cNvPr id="8" name="Picture 7">
            <a:extLst>
              <a:ext uri="{FF2B5EF4-FFF2-40B4-BE49-F238E27FC236}">
                <a16:creationId xmlns:a16="http://schemas.microsoft.com/office/drawing/2014/main" id="{F7367821-6376-435C-9A4A-0116B81A329A}"/>
              </a:ext>
            </a:extLst>
          </p:cNvPr>
          <p:cNvPicPr>
            <a:picLocks noChangeAspect="1"/>
          </p:cNvPicPr>
          <p:nvPr/>
        </p:nvPicPr>
        <p:blipFill>
          <a:blip r:embed="rId2"/>
          <a:stretch>
            <a:fillRect/>
          </a:stretch>
        </p:blipFill>
        <p:spPr>
          <a:xfrm>
            <a:off x="2033243" y="1576951"/>
            <a:ext cx="6567838" cy="4461053"/>
          </a:xfrm>
          <a:prstGeom prst="rect">
            <a:avLst/>
          </a:prstGeom>
        </p:spPr>
      </p:pic>
      <p:sp>
        <p:nvSpPr>
          <p:cNvPr id="5" name="Rectangle 4">
            <a:extLst>
              <a:ext uri="{FF2B5EF4-FFF2-40B4-BE49-F238E27FC236}">
                <a16:creationId xmlns:a16="http://schemas.microsoft.com/office/drawing/2014/main" id="{C75351C2-57FA-4F75-A527-6D00F4CA78D7}"/>
              </a:ext>
            </a:extLst>
          </p:cNvPr>
          <p:cNvSpPr/>
          <p:nvPr/>
        </p:nvSpPr>
        <p:spPr>
          <a:xfrm>
            <a:off x="4355511" y="1576952"/>
            <a:ext cx="434604" cy="3441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483F019-CE04-4F05-A987-6022CC8B24B0}"/>
              </a:ext>
            </a:extLst>
          </p:cNvPr>
          <p:cNvSpPr/>
          <p:nvPr/>
        </p:nvSpPr>
        <p:spPr>
          <a:xfrm>
            <a:off x="2133827" y="2667699"/>
            <a:ext cx="1297270" cy="2729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98A21A6-A01C-4793-A9D4-E6552A1134F6}"/>
              </a:ext>
            </a:extLst>
          </p:cNvPr>
          <p:cNvSpPr/>
          <p:nvPr/>
        </p:nvSpPr>
        <p:spPr>
          <a:xfrm>
            <a:off x="2133827" y="3112316"/>
            <a:ext cx="1297270" cy="2069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CD651EC-D02F-4070-8E55-C3F1ECA3FB12}"/>
              </a:ext>
            </a:extLst>
          </p:cNvPr>
          <p:cNvSpPr/>
          <p:nvPr/>
        </p:nvSpPr>
        <p:spPr>
          <a:xfrm>
            <a:off x="3596389" y="2667699"/>
            <a:ext cx="4658378" cy="2729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5441E5F-0708-434D-8696-2601EEA6B698}"/>
              </a:ext>
            </a:extLst>
          </p:cNvPr>
          <p:cNvSpPr/>
          <p:nvPr/>
        </p:nvSpPr>
        <p:spPr>
          <a:xfrm>
            <a:off x="154810" y="2475113"/>
            <a:ext cx="1512857" cy="584775"/>
          </a:xfrm>
          <a:prstGeom prst="rect">
            <a:avLst/>
          </a:prstGeom>
        </p:spPr>
        <p:txBody>
          <a:bodyPr wrap="square" lIns="91440" tIns="45720" rIns="91440" bIns="45720" anchor="t">
            <a:spAutoFit/>
          </a:bodyPr>
          <a:lstStyle/>
          <a:p>
            <a:pPr algn="ctr"/>
            <a:r>
              <a:rPr lang="en-US" sz="1600"/>
              <a:t>All – Recently Used Workers</a:t>
            </a:r>
          </a:p>
        </p:txBody>
      </p:sp>
      <p:sp>
        <p:nvSpPr>
          <p:cNvPr id="13" name="Rectangle 12">
            <a:extLst>
              <a:ext uri="{FF2B5EF4-FFF2-40B4-BE49-F238E27FC236}">
                <a16:creationId xmlns:a16="http://schemas.microsoft.com/office/drawing/2014/main" id="{B48B62D9-5ACC-43DD-B2E0-537BC74FA86D}"/>
              </a:ext>
            </a:extLst>
          </p:cNvPr>
          <p:cNvSpPr/>
          <p:nvPr/>
        </p:nvSpPr>
        <p:spPr>
          <a:xfrm>
            <a:off x="9187567" y="2604122"/>
            <a:ext cx="2324495" cy="2308324"/>
          </a:xfrm>
          <a:prstGeom prst="rect">
            <a:avLst/>
          </a:prstGeom>
        </p:spPr>
        <p:txBody>
          <a:bodyPr wrap="square" lIns="91440" tIns="45720" rIns="91440" bIns="45720" anchor="t">
            <a:spAutoFit/>
          </a:bodyPr>
          <a:lstStyle/>
          <a:p>
            <a:r>
              <a:rPr lang="en-US" sz="1600"/>
              <a:t>This area shows you -</a:t>
            </a:r>
          </a:p>
          <a:p>
            <a:r>
              <a:rPr lang="en-US" sz="1600"/>
              <a:t>Name</a:t>
            </a:r>
          </a:p>
          <a:p>
            <a:r>
              <a:rPr lang="en-US" sz="1600"/>
              <a:t>Region</a:t>
            </a:r>
          </a:p>
          <a:p>
            <a:r>
              <a:rPr lang="en-US" sz="1600"/>
              <a:t>Registration Status which should be 100%</a:t>
            </a:r>
          </a:p>
          <a:p>
            <a:r>
              <a:rPr lang="en-US" sz="1600"/>
              <a:t>Agency</a:t>
            </a:r>
          </a:p>
          <a:p>
            <a:r>
              <a:rPr lang="en-US" sz="1600"/>
              <a:t>Assessment</a:t>
            </a:r>
          </a:p>
          <a:p>
            <a:r>
              <a:rPr lang="en-US" sz="1600"/>
              <a:t>Clock is where you can add reminders</a:t>
            </a:r>
          </a:p>
        </p:txBody>
      </p:sp>
      <p:cxnSp>
        <p:nvCxnSpPr>
          <p:cNvPr id="6" name="Straight Arrow Connector 5">
            <a:extLst>
              <a:ext uri="{FF2B5EF4-FFF2-40B4-BE49-F238E27FC236}">
                <a16:creationId xmlns:a16="http://schemas.microsoft.com/office/drawing/2014/main" id="{2FCA445A-8060-4019-A1B2-5EDE63CE530E}"/>
              </a:ext>
            </a:extLst>
          </p:cNvPr>
          <p:cNvCxnSpPr>
            <a:cxnSpLocks/>
          </p:cNvCxnSpPr>
          <p:nvPr/>
        </p:nvCxnSpPr>
        <p:spPr>
          <a:xfrm>
            <a:off x="1919683" y="1241796"/>
            <a:ext cx="2319780" cy="5618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1A6CD4C-5015-4D5E-B501-B5628EFA8B8D}"/>
              </a:ext>
            </a:extLst>
          </p:cNvPr>
          <p:cNvCxnSpPr>
            <a:cxnSpLocks/>
          </p:cNvCxnSpPr>
          <p:nvPr/>
        </p:nvCxnSpPr>
        <p:spPr>
          <a:xfrm flipH="1">
            <a:off x="8415780" y="2804178"/>
            <a:ext cx="61077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D35A75C-74F3-46A3-8004-492354CFBEBB}"/>
              </a:ext>
            </a:extLst>
          </p:cNvPr>
          <p:cNvCxnSpPr>
            <a:cxnSpLocks/>
          </p:cNvCxnSpPr>
          <p:nvPr/>
        </p:nvCxnSpPr>
        <p:spPr>
          <a:xfrm>
            <a:off x="1415652" y="3319222"/>
            <a:ext cx="65955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8C9CA17-1212-45C7-9D1C-516F250CD2C6}"/>
              </a:ext>
            </a:extLst>
          </p:cNvPr>
          <p:cNvCxnSpPr>
            <a:cxnSpLocks/>
          </p:cNvCxnSpPr>
          <p:nvPr/>
        </p:nvCxnSpPr>
        <p:spPr>
          <a:xfrm>
            <a:off x="1415652" y="2804178"/>
            <a:ext cx="65955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64DB43B-B166-445C-B9C8-8D6331EC4964}"/>
              </a:ext>
            </a:extLst>
          </p:cNvPr>
          <p:cNvSpPr/>
          <p:nvPr/>
        </p:nvSpPr>
        <p:spPr>
          <a:xfrm>
            <a:off x="125978" y="3096565"/>
            <a:ext cx="1512857" cy="830997"/>
          </a:xfrm>
          <a:prstGeom prst="rect">
            <a:avLst/>
          </a:prstGeom>
        </p:spPr>
        <p:txBody>
          <a:bodyPr wrap="square" lIns="91440" tIns="45720" rIns="91440" bIns="45720" anchor="t">
            <a:spAutoFit/>
          </a:bodyPr>
          <a:lstStyle/>
          <a:p>
            <a:pPr algn="ctr"/>
            <a:r>
              <a:rPr lang="en-US" sz="1600"/>
              <a:t>Which Workers Have Had Assessments</a:t>
            </a:r>
          </a:p>
        </p:txBody>
      </p:sp>
      <p:sp>
        <p:nvSpPr>
          <p:cNvPr id="7" name="Slide Number Placeholder 6">
            <a:extLst>
              <a:ext uri="{FF2B5EF4-FFF2-40B4-BE49-F238E27FC236}">
                <a16:creationId xmlns:a16="http://schemas.microsoft.com/office/drawing/2014/main" id="{AC42421F-D6DF-4698-ADF9-6F0B5547E1B1}"/>
              </a:ext>
            </a:extLst>
          </p:cNvPr>
          <p:cNvSpPr>
            <a:spLocks noGrp="1"/>
          </p:cNvSpPr>
          <p:nvPr>
            <p:ph type="sldNum" sz="quarter" idx="12"/>
          </p:nvPr>
        </p:nvSpPr>
        <p:spPr/>
        <p:txBody>
          <a:bodyPr/>
          <a:lstStyle/>
          <a:p>
            <a:fld id="{6F0C9F74-ED7C-44EF-9CFC-67AAF3EFA2FB}" type="slidenum">
              <a:rPr lang="en-GB" smtClean="0"/>
              <a:t>8</a:t>
            </a:fld>
            <a:endParaRPr lang="en-GB"/>
          </a:p>
        </p:txBody>
      </p:sp>
    </p:spTree>
    <p:extLst>
      <p:ext uri="{BB962C8B-B14F-4D97-AF65-F5344CB8AC3E}">
        <p14:creationId xmlns:p14="http://schemas.microsoft.com/office/powerpoint/2010/main" val="242113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759112-E556-4A2C-8077-3B2C617AEE86}"/>
              </a:ext>
            </a:extLst>
          </p:cNvPr>
          <p:cNvSpPr/>
          <p:nvPr/>
        </p:nvSpPr>
        <p:spPr>
          <a:xfrm>
            <a:off x="3926050" y="1677797"/>
            <a:ext cx="6753135" cy="4253219"/>
          </a:xfrm>
          <a:prstGeom prst="rect">
            <a:avLst/>
          </a:prstGeom>
          <a:solidFill>
            <a:srgbClr val="59676D"/>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AD65AC6-61BF-4035-A76F-DE62248FA25C}"/>
              </a:ext>
            </a:extLst>
          </p:cNvPr>
          <p:cNvSpPr txBox="1"/>
          <p:nvPr/>
        </p:nvSpPr>
        <p:spPr>
          <a:xfrm>
            <a:off x="555770" y="186911"/>
            <a:ext cx="8141247" cy="523220"/>
          </a:xfrm>
          <a:prstGeom prst="rect">
            <a:avLst/>
          </a:prstGeom>
          <a:noFill/>
        </p:spPr>
        <p:txBody>
          <a:bodyPr wrap="square">
            <a:spAutoFit/>
          </a:bodyPr>
          <a:lstStyle/>
          <a:p>
            <a:r>
              <a:rPr lang="en-US" sz="2800" b="1">
                <a:solidFill>
                  <a:srgbClr val="92D050"/>
                </a:solidFill>
              </a:rPr>
              <a:t>How Do I Search For A Worker?</a:t>
            </a:r>
            <a:endParaRPr lang="en-GB" sz="2800" b="1">
              <a:solidFill>
                <a:srgbClr val="92D050"/>
              </a:solidFill>
            </a:endParaRPr>
          </a:p>
        </p:txBody>
      </p:sp>
      <p:sp>
        <p:nvSpPr>
          <p:cNvPr id="4" name="Rectangle 3">
            <a:extLst>
              <a:ext uri="{FF2B5EF4-FFF2-40B4-BE49-F238E27FC236}">
                <a16:creationId xmlns:a16="http://schemas.microsoft.com/office/drawing/2014/main" id="{1D382A80-66A5-4582-9625-04D37D360C00}"/>
              </a:ext>
            </a:extLst>
          </p:cNvPr>
          <p:cNvSpPr/>
          <p:nvPr/>
        </p:nvSpPr>
        <p:spPr>
          <a:xfrm>
            <a:off x="555770" y="2228477"/>
            <a:ext cx="2548156" cy="584775"/>
          </a:xfrm>
          <a:prstGeom prst="rect">
            <a:avLst/>
          </a:prstGeom>
        </p:spPr>
        <p:txBody>
          <a:bodyPr wrap="square" lIns="91440" tIns="45720" rIns="91440" bIns="45720" anchor="t">
            <a:spAutoFit/>
          </a:bodyPr>
          <a:lstStyle/>
          <a:p>
            <a:pPr algn="ctr"/>
            <a:r>
              <a:rPr lang="en-US" sz="1600"/>
              <a:t>You can type in the workers name from this section</a:t>
            </a:r>
          </a:p>
        </p:txBody>
      </p:sp>
      <p:pic>
        <p:nvPicPr>
          <p:cNvPr id="8" name="Picture 7">
            <a:extLst>
              <a:ext uri="{FF2B5EF4-FFF2-40B4-BE49-F238E27FC236}">
                <a16:creationId xmlns:a16="http://schemas.microsoft.com/office/drawing/2014/main" id="{F7367821-6376-435C-9A4A-0116B81A329A}"/>
              </a:ext>
            </a:extLst>
          </p:cNvPr>
          <p:cNvPicPr>
            <a:picLocks noChangeAspect="1"/>
          </p:cNvPicPr>
          <p:nvPr/>
        </p:nvPicPr>
        <p:blipFill>
          <a:blip r:embed="rId2"/>
          <a:stretch>
            <a:fillRect/>
          </a:stretch>
        </p:blipFill>
        <p:spPr>
          <a:xfrm>
            <a:off x="4038129" y="1810896"/>
            <a:ext cx="6584616" cy="3987020"/>
          </a:xfrm>
          <a:prstGeom prst="rect">
            <a:avLst/>
          </a:prstGeom>
        </p:spPr>
      </p:pic>
      <p:sp>
        <p:nvSpPr>
          <p:cNvPr id="9" name="Rectangle 8">
            <a:extLst>
              <a:ext uri="{FF2B5EF4-FFF2-40B4-BE49-F238E27FC236}">
                <a16:creationId xmlns:a16="http://schemas.microsoft.com/office/drawing/2014/main" id="{30EEC0B9-4E8E-4297-985D-10D6D179D35E}"/>
              </a:ext>
            </a:extLst>
          </p:cNvPr>
          <p:cNvSpPr/>
          <p:nvPr/>
        </p:nvSpPr>
        <p:spPr>
          <a:xfrm>
            <a:off x="4147184" y="3539521"/>
            <a:ext cx="1297270" cy="2729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2FCA445A-8060-4019-A1B2-5EDE63CE530E}"/>
              </a:ext>
            </a:extLst>
          </p:cNvPr>
          <p:cNvCxnSpPr>
            <a:cxnSpLocks/>
          </p:cNvCxnSpPr>
          <p:nvPr/>
        </p:nvCxnSpPr>
        <p:spPr>
          <a:xfrm>
            <a:off x="2676088" y="2567031"/>
            <a:ext cx="1449988" cy="9724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A4BCFF3-120E-4521-98D7-DD8DE5FCE8DE}"/>
              </a:ext>
            </a:extLst>
          </p:cNvPr>
          <p:cNvSpPr/>
          <p:nvPr/>
        </p:nvSpPr>
        <p:spPr>
          <a:xfrm>
            <a:off x="4126076" y="3945578"/>
            <a:ext cx="1339486" cy="374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F75FD2F-A0E9-499B-8111-9DB09AA10CF9}"/>
              </a:ext>
            </a:extLst>
          </p:cNvPr>
          <p:cNvSpPr/>
          <p:nvPr/>
        </p:nvSpPr>
        <p:spPr>
          <a:xfrm>
            <a:off x="4147184" y="4368046"/>
            <a:ext cx="1318378" cy="374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E981C34-5857-47A8-8B57-037C788D1E2A}"/>
              </a:ext>
            </a:extLst>
          </p:cNvPr>
          <p:cNvSpPr/>
          <p:nvPr/>
        </p:nvSpPr>
        <p:spPr>
          <a:xfrm>
            <a:off x="4126076" y="4830818"/>
            <a:ext cx="1318378" cy="374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F02D96A4-E4EA-426C-90B4-16292778630E}"/>
              </a:ext>
            </a:extLst>
          </p:cNvPr>
          <p:cNvCxnSpPr>
            <a:cxnSpLocks/>
          </p:cNvCxnSpPr>
          <p:nvPr/>
        </p:nvCxnSpPr>
        <p:spPr>
          <a:xfrm>
            <a:off x="3103926" y="3607306"/>
            <a:ext cx="1032704" cy="3651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06343FE-59F7-4020-828D-84E4B0AC5C44}"/>
              </a:ext>
            </a:extLst>
          </p:cNvPr>
          <p:cNvCxnSpPr>
            <a:cxnSpLocks/>
          </p:cNvCxnSpPr>
          <p:nvPr/>
        </p:nvCxnSpPr>
        <p:spPr>
          <a:xfrm>
            <a:off x="2961314" y="4413474"/>
            <a:ext cx="116476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231AE5D-EC35-45F0-8C12-51C7AAA722B6}"/>
              </a:ext>
            </a:extLst>
          </p:cNvPr>
          <p:cNvCxnSpPr>
            <a:cxnSpLocks/>
          </p:cNvCxnSpPr>
          <p:nvPr/>
        </p:nvCxnSpPr>
        <p:spPr>
          <a:xfrm flipV="1">
            <a:off x="2876702" y="4915520"/>
            <a:ext cx="1270482" cy="4204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DF3AE15-E48C-4532-B16C-A4CB0BFAAF41}"/>
              </a:ext>
            </a:extLst>
          </p:cNvPr>
          <p:cNvSpPr/>
          <p:nvPr/>
        </p:nvSpPr>
        <p:spPr>
          <a:xfrm>
            <a:off x="618689" y="3151806"/>
            <a:ext cx="2548156" cy="584775"/>
          </a:xfrm>
          <a:prstGeom prst="rect">
            <a:avLst/>
          </a:prstGeom>
        </p:spPr>
        <p:txBody>
          <a:bodyPr wrap="square" lIns="91440" tIns="45720" rIns="91440" bIns="45720" anchor="t">
            <a:spAutoFit/>
          </a:bodyPr>
          <a:lstStyle/>
          <a:p>
            <a:pPr algn="ctr"/>
            <a:r>
              <a:rPr lang="en-US" sz="1600"/>
              <a:t>Add In Your Organisation to filter down the workers</a:t>
            </a:r>
          </a:p>
        </p:txBody>
      </p:sp>
      <p:sp>
        <p:nvSpPr>
          <p:cNvPr id="22" name="Rectangle 21">
            <a:extLst>
              <a:ext uri="{FF2B5EF4-FFF2-40B4-BE49-F238E27FC236}">
                <a16:creationId xmlns:a16="http://schemas.microsoft.com/office/drawing/2014/main" id="{A574EB36-3DED-4782-9FE8-AD263FBA26BB}"/>
              </a:ext>
            </a:extLst>
          </p:cNvPr>
          <p:cNvSpPr/>
          <p:nvPr/>
        </p:nvSpPr>
        <p:spPr>
          <a:xfrm>
            <a:off x="534144" y="3899751"/>
            <a:ext cx="2548156" cy="584775"/>
          </a:xfrm>
          <a:prstGeom prst="rect">
            <a:avLst/>
          </a:prstGeom>
        </p:spPr>
        <p:txBody>
          <a:bodyPr wrap="square" lIns="91440" tIns="45720" rIns="91440" bIns="45720" anchor="t">
            <a:spAutoFit/>
          </a:bodyPr>
          <a:lstStyle/>
          <a:p>
            <a:pPr algn="ctr"/>
            <a:r>
              <a:rPr lang="en-US" sz="1600"/>
              <a:t>Add In Your Site to reduce the filter down more</a:t>
            </a:r>
          </a:p>
        </p:txBody>
      </p:sp>
      <p:sp>
        <p:nvSpPr>
          <p:cNvPr id="24" name="Rectangle 23">
            <a:extLst>
              <a:ext uri="{FF2B5EF4-FFF2-40B4-BE49-F238E27FC236}">
                <a16:creationId xmlns:a16="http://schemas.microsoft.com/office/drawing/2014/main" id="{381B2614-4D46-4C4B-BB60-2336EF9187E9}"/>
              </a:ext>
            </a:extLst>
          </p:cNvPr>
          <p:cNvSpPr/>
          <p:nvPr/>
        </p:nvSpPr>
        <p:spPr>
          <a:xfrm>
            <a:off x="618689" y="5043543"/>
            <a:ext cx="2548156" cy="584775"/>
          </a:xfrm>
          <a:prstGeom prst="rect">
            <a:avLst/>
          </a:prstGeom>
        </p:spPr>
        <p:txBody>
          <a:bodyPr wrap="square" lIns="91440" tIns="45720" rIns="91440" bIns="45720" anchor="t">
            <a:spAutoFit/>
          </a:bodyPr>
          <a:lstStyle/>
          <a:p>
            <a:pPr algn="ctr"/>
            <a:r>
              <a:rPr lang="en-US" sz="1600"/>
              <a:t>Add In Your Agency to reduce the filter </a:t>
            </a:r>
          </a:p>
        </p:txBody>
      </p:sp>
      <p:sp>
        <p:nvSpPr>
          <p:cNvPr id="5" name="Slide Number Placeholder 4">
            <a:extLst>
              <a:ext uri="{FF2B5EF4-FFF2-40B4-BE49-F238E27FC236}">
                <a16:creationId xmlns:a16="http://schemas.microsoft.com/office/drawing/2014/main" id="{DB944F18-6518-469C-A2E4-853617C5E678}"/>
              </a:ext>
            </a:extLst>
          </p:cNvPr>
          <p:cNvSpPr>
            <a:spLocks noGrp="1"/>
          </p:cNvSpPr>
          <p:nvPr>
            <p:ph type="sldNum" sz="quarter" idx="12"/>
          </p:nvPr>
        </p:nvSpPr>
        <p:spPr/>
        <p:txBody>
          <a:bodyPr/>
          <a:lstStyle/>
          <a:p>
            <a:fld id="{6F0C9F74-ED7C-44EF-9CFC-67AAF3EFA2FB}" type="slidenum">
              <a:rPr lang="en-GB" smtClean="0"/>
              <a:t>9</a:t>
            </a:fld>
            <a:endParaRPr lang="en-GB"/>
          </a:p>
        </p:txBody>
      </p:sp>
    </p:spTree>
    <p:extLst>
      <p:ext uri="{BB962C8B-B14F-4D97-AF65-F5344CB8AC3E}">
        <p14:creationId xmlns:p14="http://schemas.microsoft.com/office/powerpoint/2010/main" val="836500638"/>
      </p:ext>
    </p:extLst>
  </p:cSld>
  <p:clrMapOvr>
    <a:masterClrMapping/>
  </p:clrMapOvr>
</p:sld>
</file>

<file path=ppt/theme/theme1.xml><?xml version="1.0" encoding="utf-8"?>
<a:theme xmlns:a="http://schemas.openxmlformats.org/drawingml/2006/main" name="Datum RP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tum RPO" id="{B8EA2D41-39D4-4341-8448-009A78C1556E}" vid="{8D54C23A-4735-4D19-8E29-E61C7E74B4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f257fce-5729-47ad-83ee-ec8dd74adb1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77365FC8DE7944A2563FFE46857E79" ma:contentTypeVersion="3" ma:contentTypeDescription="Create a new document." ma:contentTypeScope="" ma:versionID="2d3a542b1ec0b7df1b06dabc3ecbd701">
  <xsd:schema xmlns:xsd="http://www.w3.org/2001/XMLSchema" xmlns:xs="http://www.w3.org/2001/XMLSchema" xmlns:p="http://schemas.microsoft.com/office/2006/metadata/properties" xmlns:ns2="cf257fce-5729-47ad-83ee-ec8dd74adb1e" targetNamespace="http://schemas.microsoft.com/office/2006/metadata/properties" ma:root="true" ma:fieldsID="42073e7c676a8e3d45abca6baf935b58" ns2:_="">
    <xsd:import namespace="cf257fce-5729-47ad-83ee-ec8dd74adb1e"/>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57fce-5729-47ad-83ee-ec8dd74ad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3793DD-25D8-4612-AA3B-DA971B051A47}">
  <ds:schemaRefs>
    <ds:schemaRef ds:uri="http://schemas.microsoft.com/sharepoint/v3/contenttype/forms"/>
  </ds:schemaRefs>
</ds:datastoreItem>
</file>

<file path=customXml/itemProps2.xml><?xml version="1.0" encoding="utf-8"?>
<ds:datastoreItem xmlns:ds="http://schemas.openxmlformats.org/officeDocument/2006/customXml" ds:itemID="{7999AF04-2B5E-4373-9A0B-78AA61909E20}">
  <ds:schemaRefs>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dcmitype/"/>
    <ds:schemaRef ds:uri="http://purl.org/dc/terms/"/>
    <ds:schemaRef ds:uri="http://schemas.microsoft.com/office/infopath/2007/PartnerControls"/>
    <ds:schemaRef ds:uri="96888899-159a-45ad-852c-33e632a19c89"/>
    <ds:schemaRef ds:uri="05cf384e-a25a-4a0f-abb5-0b5cf90748ad"/>
  </ds:schemaRefs>
</ds:datastoreItem>
</file>

<file path=customXml/itemProps3.xml><?xml version="1.0" encoding="utf-8"?>
<ds:datastoreItem xmlns:ds="http://schemas.openxmlformats.org/officeDocument/2006/customXml" ds:itemID="{F1E5D55D-0CB8-4633-A799-3AC64E5B0B9A}"/>
</file>

<file path=docProps/app.xml><?xml version="1.0" encoding="utf-8"?>
<Properties xmlns="http://schemas.openxmlformats.org/officeDocument/2006/extended-properties" xmlns:vt="http://schemas.openxmlformats.org/officeDocument/2006/docPropsVTypes">
  <Template>Datum RPO</Template>
  <TotalTime>15</TotalTime>
  <Words>464</Words>
  <Application>Microsoft Office PowerPoint</Application>
  <PresentationFormat>Widescreen</PresentationFormat>
  <Paragraphs>81</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Datum RPO</vt:lpstr>
      <vt:lpstr>PowerPoint Presentation</vt:lpstr>
      <vt:lpstr>PowerPoint Presentation</vt:lpstr>
      <vt:lpstr>PowerPoint Presentation</vt:lpstr>
      <vt:lpstr>Where To Find Shifts To Be Approved? </vt:lpstr>
      <vt:lpstr>How To Approve Shifts?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Marshall</dc:creator>
  <cp:lastModifiedBy>Tina Hogan</cp:lastModifiedBy>
  <cp:revision>53</cp:revision>
  <dcterms:created xsi:type="dcterms:W3CDTF">2022-09-09T14:55:40Z</dcterms:created>
  <dcterms:modified xsi:type="dcterms:W3CDTF">2022-11-10T16:56:32Z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0x010100C477365FC8DE7944A2563FFE46857E79</vt:lpwstr>
  </property>
  <property fmtid="{D5CDD505-2E9C-101B-9397-08002B2CF9AE}" pid="3" name="MediaServiceImageTags">
    <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