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17F_B2E714AF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4477" r:id="rId6"/>
    <p:sldId id="4479" r:id="rId7"/>
    <p:sldId id="356" r:id="rId8"/>
    <p:sldId id="44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7BA14D97-19FF-4AA4-8FCC-2A88E163F814}"/>
    <pc:docChg chg="delSld">
      <pc:chgData name="Tina Hogan" userId="94b78a3d-59f3-4279-a1ef-6f4ad22d56cf" providerId="ADAL" clId="{7BA14D97-19FF-4AA4-8FCC-2A88E163F814}" dt="2022-11-25T13:27:30.853" v="8" actId="47"/>
      <pc:docMkLst>
        <pc:docMk/>
      </pc:docMkLst>
      <pc:sldChg chg="del">
        <pc:chgData name="Tina Hogan" userId="94b78a3d-59f3-4279-a1ef-6f4ad22d56cf" providerId="ADAL" clId="{7BA14D97-19FF-4AA4-8FCC-2A88E163F814}" dt="2022-11-25T13:27:29.580" v="7" actId="47"/>
        <pc:sldMkLst>
          <pc:docMk/>
          <pc:sldMk cId="3741767968" sldId="355"/>
        </pc:sldMkLst>
      </pc:sldChg>
      <pc:sldChg chg="del">
        <pc:chgData name="Tina Hogan" userId="94b78a3d-59f3-4279-a1ef-6f4ad22d56cf" providerId="ADAL" clId="{7BA14D97-19FF-4AA4-8FCC-2A88E163F814}" dt="2022-11-25T13:27:28.620" v="5" actId="47"/>
        <pc:sldMkLst>
          <pc:docMk/>
          <pc:sldMk cId="1455471875" sldId="357"/>
        </pc:sldMkLst>
      </pc:sldChg>
      <pc:sldChg chg="del">
        <pc:chgData name="Tina Hogan" userId="94b78a3d-59f3-4279-a1ef-6f4ad22d56cf" providerId="ADAL" clId="{7BA14D97-19FF-4AA4-8FCC-2A88E163F814}" dt="2022-11-25T13:27:30.853" v="8" actId="47"/>
        <pc:sldMkLst>
          <pc:docMk/>
          <pc:sldMk cId="1651387743" sldId="4478"/>
        </pc:sldMkLst>
      </pc:sldChg>
      <pc:sldChg chg="del">
        <pc:chgData name="Tina Hogan" userId="94b78a3d-59f3-4279-a1ef-6f4ad22d56cf" providerId="ADAL" clId="{7BA14D97-19FF-4AA4-8FCC-2A88E163F814}" dt="2022-11-25T13:27:28.300" v="4" actId="47"/>
        <pc:sldMkLst>
          <pc:docMk/>
          <pc:sldMk cId="2891415708" sldId="4480"/>
        </pc:sldMkLst>
      </pc:sldChg>
      <pc:sldChg chg="del">
        <pc:chgData name="Tina Hogan" userId="94b78a3d-59f3-4279-a1ef-6f4ad22d56cf" providerId="ADAL" clId="{7BA14D97-19FF-4AA4-8FCC-2A88E163F814}" dt="2022-11-25T13:27:27.752" v="3" actId="47"/>
        <pc:sldMkLst>
          <pc:docMk/>
          <pc:sldMk cId="2981992568" sldId="4481"/>
        </pc:sldMkLst>
      </pc:sldChg>
      <pc:sldChg chg="del">
        <pc:chgData name="Tina Hogan" userId="94b78a3d-59f3-4279-a1ef-6f4ad22d56cf" providerId="ADAL" clId="{7BA14D97-19FF-4AA4-8FCC-2A88E163F814}" dt="2022-11-25T13:27:26.427" v="2" actId="47"/>
        <pc:sldMkLst>
          <pc:docMk/>
          <pc:sldMk cId="3618795505" sldId="4482"/>
        </pc:sldMkLst>
      </pc:sldChg>
      <pc:sldChg chg="del">
        <pc:chgData name="Tina Hogan" userId="94b78a3d-59f3-4279-a1ef-6f4ad22d56cf" providerId="ADAL" clId="{7BA14D97-19FF-4AA4-8FCC-2A88E163F814}" dt="2022-11-25T13:15:01.934" v="0" actId="47"/>
        <pc:sldMkLst>
          <pc:docMk/>
          <pc:sldMk cId="3214241107" sldId="4483"/>
        </pc:sldMkLst>
      </pc:sldChg>
      <pc:sldChg chg="del">
        <pc:chgData name="Tina Hogan" userId="94b78a3d-59f3-4279-a1ef-6f4ad22d56cf" providerId="ADAL" clId="{7BA14D97-19FF-4AA4-8FCC-2A88E163F814}" dt="2022-11-25T13:15:04.024" v="1" actId="47"/>
        <pc:sldMkLst>
          <pc:docMk/>
          <pc:sldMk cId="132853638" sldId="4484"/>
        </pc:sldMkLst>
      </pc:sldChg>
      <pc:sldChg chg="del">
        <pc:chgData name="Tina Hogan" userId="94b78a3d-59f3-4279-a1ef-6f4ad22d56cf" providerId="ADAL" clId="{7BA14D97-19FF-4AA4-8FCC-2A88E163F814}" dt="2022-11-25T13:27:29.110" v="6" actId="47"/>
        <pc:sldMkLst>
          <pc:docMk/>
          <pc:sldMk cId="3759079277" sldId="4486"/>
        </pc:sldMkLst>
      </pc:sldChg>
    </pc:docChg>
  </pc:docChgLst>
  <pc:docChgLst>
    <pc:chgData name="Tina Hogan" userId="94b78a3d-59f3-4279-a1ef-6f4ad22d56cf" providerId="ADAL" clId="{9FE5F0A9-1027-4BC9-B420-AD8008899C57}"/>
    <pc:docChg chg="delSld">
      <pc:chgData name="Tina Hogan" userId="94b78a3d-59f3-4279-a1ef-6f4ad22d56cf" providerId="ADAL" clId="{9FE5F0A9-1027-4BC9-B420-AD8008899C57}" dt="2022-11-10T16:57:13.004" v="3" actId="47"/>
      <pc:docMkLst>
        <pc:docMk/>
      </pc:docMkLst>
      <pc:sldChg chg="del">
        <pc:chgData name="Tina Hogan" userId="94b78a3d-59f3-4279-a1ef-6f4ad22d56cf" providerId="ADAL" clId="{9FE5F0A9-1027-4BC9-B420-AD8008899C57}" dt="2022-11-10T16:57:10.805" v="1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9FE5F0A9-1027-4BC9-B420-AD8008899C57}" dt="2022-11-10T16:57:11.922" v="2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9FE5F0A9-1027-4BC9-B420-AD8008899C57}" dt="2022-11-10T16:57:13.004" v="3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9FE5F0A9-1027-4BC9-B420-AD8008899C57}" dt="2022-11-10T16:57:10.548" v="0" actId="47"/>
        <pc:sldMkLst>
          <pc:docMk/>
          <pc:sldMk cId="3499286536" sldId="4357"/>
        </pc:sldMkLst>
      </pc:sldChg>
    </pc:docChg>
  </pc:docChgLst>
</pc:chgInfo>
</file>

<file path=ppt/comments/modernComment_117F_B2E714A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9D863FB-D170-410A-9CB9-210351AC6447}" authorId="{981E4071-FF51-632F-6DC7-BC1CEE3606F4}" created="2022-11-07T09:38:52.911">
    <pc:sldMkLst xmlns:pc="http://schemas.microsoft.com/office/powerpoint/2013/main/command">
      <pc:docMk/>
      <pc:sldMk cId="3001488559" sldId="4479"/>
    </pc:sldMkLst>
    <p188:txBody>
      <a:bodyPr/>
      <a:lstStyle/>
      <a:p>
        <a:r>
          <a:rPr lang="en-US"/>
          <a:t>Please remove, the customer can not see the worker tab.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25/11/2022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25/11/2022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25/11/2022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17F_B2E714AF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573148" y="2222975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WORKERS OVERVIEW</a:t>
            </a:r>
            <a:endParaRPr lang="en-GB" sz="4800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6D9B3-9E22-462A-AFDB-5FB271FFD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8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573148" y="2222975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WORKERS SEARCH</a:t>
            </a:r>
            <a:endParaRPr lang="en-GB" sz="4800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41E29-3F27-4320-A287-2E57495D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8855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1919683" y="1480483"/>
            <a:ext cx="6777334" cy="465186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Workers Page?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27605" y="903242"/>
            <a:ext cx="2271318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Go to Workers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367821-6376-435C-9A4A-0116B81A3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243" y="1576951"/>
            <a:ext cx="6567838" cy="446105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4355511" y="1576952"/>
            <a:ext cx="434604" cy="3441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83F019-CE04-4F05-A987-6022CC8B24B0}"/>
              </a:ext>
            </a:extLst>
          </p:cNvPr>
          <p:cNvSpPr/>
          <p:nvPr/>
        </p:nvSpPr>
        <p:spPr>
          <a:xfrm>
            <a:off x="2133827" y="2667699"/>
            <a:ext cx="1297270" cy="272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8A21A6-A01C-4793-A9D4-E6552A1134F6}"/>
              </a:ext>
            </a:extLst>
          </p:cNvPr>
          <p:cNvSpPr/>
          <p:nvPr/>
        </p:nvSpPr>
        <p:spPr>
          <a:xfrm>
            <a:off x="2133827" y="3112316"/>
            <a:ext cx="1297270" cy="2069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651EC-D02F-4070-8E55-C3F1ECA3FB12}"/>
              </a:ext>
            </a:extLst>
          </p:cNvPr>
          <p:cNvSpPr/>
          <p:nvPr/>
        </p:nvSpPr>
        <p:spPr>
          <a:xfrm>
            <a:off x="3596389" y="2667699"/>
            <a:ext cx="4658378" cy="272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441E5F-0708-434D-8696-2601EEA6B698}"/>
              </a:ext>
            </a:extLst>
          </p:cNvPr>
          <p:cNvSpPr/>
          <p:nvPr/>
        </p:nvSpPr>
        <p:spPr>
          <a:xfrm>
            <a:off x="154810" y="2475113"/>
            <a:ext cx="1512857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All – Recently Used Workers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8B62D9-5ACC-43DD-B2E0-537BC74FA86D}"/>
              </a:ext>
            </a:extLst>
          </p:cNvPr>
          <p:cNvSpPr/>
          <p:nvPr/>
        </p:nvSpPr>
        <p:spPr>
          <a:xfrm>
            <a:off x="9187567" y="2604122"/>
            <a:ext cx="2324495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This area shows you -</a:t>
            </a:r>
          </a:p>
          <a:p>
            <a:r>
              <a:rPr lang="en-US" sz="1600"/>
              <a:t>Name</a:t>
            </a:r>
          </a:p>
          <a:p>
            <a:r>
              <a:rPr lang="en-US" sz="1600"/>
              <a:t>Region</a:t>
            </a:r>
          </a:p>
          <a:p>
            <a:r>
              <a:rPr lang="en-US" sz="1600"/>
              <a:t>Registration Status which should be 100%</a:t>
            </a:r>
          </a:p>
          <a:p>
            <a:r>
              <a:rPr lang="en-US" sz="1600"/>
              <a:t>Agency</a:t>
            </a:r>
          </a:p>
          <a:p>
            <a:r>
              <a:rPr lang="en-US" sz="1600"/>
              <a:t>Assessment</a:t>
            </a:r>
          </a:p>
          <a:p>
            <a:r>
              <a:rPr lang="en-US" sz="1600"/>
              <a:t>Clock is where you can add reminders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1919683" y="1241796"/>
            <a:ext cx="2319780" cy="5618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1A6CD4C-5015-4D5E-B501-B5628EFA8B8D}"/>
              </a:ext>
            </a:extLst>
          </p:cNvPr>
          <p:cNvCxnSpPr>
            <a:cxnSpLocks/>
          </p:cNvCxnSpPr>
          <p:nvPr/>
        </p:nvCxnSpPr>
        <p:spPr>
          <a:xfrm flipH="1">
            <a:off x="8415780" y="2804178"/>
            <a:ext cx="61077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D35A75C-74F3-46A3-8004-492354CFBEBB}"/>
              </a:ext>
            </a:extLst>
          </p:cNvPr>
          <p:cNvCxnSpPr>
            <a:cxnSpLocks/>
          </p:cNvCxnSpPr>
          <p:nvPr/>
        </p:nvCxnSpPr>
        <p:spPr>
          <a:xfrm>
            <a:off x="1415652" y="3319222"/>
            <a:ext cx="65955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8C9CA17-1212-45C7-9D1C-516F250CD2C6}"/>
              </a:ext>
            </a:extLst>
          </p:cNvPr>
          <p:cNvCxnSpPr>
            <a:cxnSpLocks/>
          </p:cNvCxnSpPr>
          <p:nvPr/>
        </p:nvCxnSpPr>
        <p:spPr>
          <a:xfrm>
            <a:off x="1415652" y="2804178"/>
            <a:ext cx="65955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64DB43B-B166-445C-B9C8-8D6331EC4964}"/>
              </a:ext>
            </a:extLst>
          </p:cNvPr>
          <p:cNvSpPr/>
          <p:nvPr/>
        </p:nvSpPr>
        <p:spPr>
          <a:xfrm>
            <a:off x="125978" y="3096565"/>
            <a:ext cx="1512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Which Workers Have Had Assessments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2421F-D6DF-4698-ADF9-6F0B5547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3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3926050" y="1677797"/>
            <a:ext cx="6753135" cy="425321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Search For A Worker?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0" y="2228477"/>
            <a:ext cx="2548156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You can type in the workers name from this section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367821-6376-435C-9A4A-0116B81A3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129" y="1810896"/>
            <a:ext cx="6584616" cy="398702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0EEC0B9-4E8E-4297-985D-10D6D179D35E}"/>
              </a:ext>
            </a:extLst>
          </p:cNvPr>
          <p:cNvSpPr/>
          <p:nvPr/>
        </p:nvSpPr>
        <p:spPr>
          <a:xfrm>
            <a:off x="4147184" y="3539521"/>
            <a:ext cx="1297270" cy="272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2676088" y="2567031"/>
            <a:ext cx="1449988" cy="97249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A4BCFF3-120E-4521-98D7-DD8DE5FCE8DE}"/>
              </a:ext>
            </a:extLst>
          </p:cNvPr>
          <p:cNvSpPr/>
          <p:nvPr/>
        </p:nvSpPr>
        <p:spPr>
          <a:xfrm>
            <a:off x="4126076" y="3945578"/>
            <a:ext cx="1339486" cy="374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75FD2F-A0E9-499B-8111-9DB09AA10CF9}"/>
              </a:ext>
            </a:extLst>
          </p:cNvPr>
          <p:cNvSpPr/>
          <p:nvPr/>
        </p:nvSpPr>
        <p:spPr>
          <a:xfrm>
            <a:off x="4147184" y="4368046"/>
            <a:ext cx="1318378" cy="374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981C34-5857-47A8-8B57-037C788D1E2A}"/>
              </a:ext>
            </a:extLst>
          </p:cNvPr>
          <p:cNvSpPr/>
          <p:nvPr/>
        </p:nvSpPr>
        <p:spPr>
          <a:xfrm>
            <a:off x="4126076" y="4830818"/>
            <a:ext cx="1318378" cy="374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2D96A4-E4EA-426C-90B4-16292778630E}"/>
              </a:ext>
            </a:extLst>
          </p:cNvPr>
          <p:cNvCxnSpPr>
            <a:cxnSpLocks/>
          </p:cNvCxnSpPr>
          <p:nvPr/>
        </p:nvCxnSpPr>
        <p:spPr>
          <a:xfrm>
            <a:off x="3103926" y="3607306"/>
            <a:ext cx="1032704" cy="36514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6343FE-59F7-4020-828D-84E4B0AC5C44}"/>
              </a:ext>
            </a:extLst>
          </p:cNvPr>
          <p:cNvCxnSpPr>
            <a:cxnSpLocks/>
          </p:cNvCxnSpPr>
          <p:nvPr/>
        </p:nvCxnSpPr>
        <p:spPr>
          <a:xfrm>
            <a:off x="2961314" y="4413474"/>
            <a:ext cx="116476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231AE5D-EC35-45F0-8C12-51C7AAA722B6}"/>
              </a:ext>
            </a:extLst>
          </p:cNvPr>
          <p:cNvCxnSpPr>
            <a:cxnSpLocks/>
          </p:cNvCxnSpPr>
          <p:nvPr/>
        </p:nvCxnSpPr>
        <p:spPr>
          <a:xfrm flipV="1">
            <a:off x="2876702" y="4915520"/>
            <a:ext cx="1270482" cy="4204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DF3AE15-E48C-4532-B16C-A4CB0BFAAF41}"/>
              </a:ext>
            </a:extLst>
          </p:cNvPr>
          <p:cNvSpPr/>
          <p:nvPr/>
        </p:nvSpPr>
        <p:spPr>
          <a:xfrm>
            <a:off x="618689" y="3151806"/>
            <a:ext cx="2548156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Add In Your Organisation to filter down the workers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74EB36-3DED-4782-9FE8-AD263FBA26BB}"/>
              </a:ext>
            </a:extLst>
          </p:cNvPr>
          <p:cNvSpPr/>
          <p:nvPr/>
        </p:nvSpPr>
        <p:spPr>
          <a:xfrm>
            <a:off x="534144" y="3899751"/>
            <a:ext cx="2548156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Add In Your Site to reduce the filter down more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81B2614-4D46-4C4B-BB60-2336EF9187E9}"/>
              </a:ext>
            </a:extLst>
          </p:cNvPr>
          <p:cNvSpPr/>
          <p:nvPr/>
        </p:nvSpPr>
        <p:spPr>
          <a:xfrm>
            <a:off x="618689" y="5043543"/>
            <a:ext cx="2548156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Add In Your Agency to reduce the filter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44F18-6518-469C-A2E4-853617C5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00638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99AF04-2B5E-4373-9A0B-78AA61909E20}">
  <ds:schemaRefs>
    <ds:schemaRef ds:uri="http://schemas.microsoft.com/office/2006/metadata/properties"/>
    <ds:schemaRef ds:uri="http://purl.org/dc/terms/"/>
    <ds:schemaRef ds:uri="cf257fce-5729-47ad-83ee-ec8dd74adb1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122430-F80A-4A9D-A7B4-A2BC62A18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257fce-5729-47ad-83ee-ec8dd74ad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28</TotalTime>
  <Words>103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54</cp:revision>
  <dcterms:created xsi:type="dcterms:W3CDTF">2022-09-09T14:55:40Z</dcterms:created>
  <dcterms:modified xsi:type="dcterms:W3CDTF">2022-11-25T13:27:35Z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