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17E_626E2D5F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9" r:id="rId5"/>
    <p:sldId id="4477" r:id="rId6"/>
    <p:sldId id="4478" r:id="rId7"/>
    <p:sldId id="355" r:id="rId8"/>
    <p:sldId id="4486" r:id="rId9"/>
    <p:sldId id="357" r:id="rId10"/>
    <p:sldId id="4480" r:id="rId11"/>
    <p:sldId id="4481" r:id="rId12"/>
    <p:sldId id="44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D20D926C-ABF8-4767-906B-C52F4EDD83AC}"/>
    <pc:docChg chg="delSld">
      <pc:chgData name="Tina Hogan" userId="94b78a3d-59f3-4279-a1ef-6f4ad22d56cf" providerId="ADAL" clId="{D20D926C-ABF8-4767-906B-C52F4EDD83AC}" dt="2022-11-25T13:15:30.306" v="1" actId="47"/>
      <pc:docMkLst>
        <pc:docMk/>
      </pc:docMkLst>
      <pc:sldChg chg="del">
        <pc:chgData name="Tina Hogan" userId="94b78a3d-59f3-4279-a1ef-6f4ad22d56cf" providerId="ADAL" clId="{D20D926C-ABF8-4767-906B-C52F4EDD83AC}" dt="2022-11-25T13:15:29.711" v="0" actId="47"/>
        <pc:sldMkLst>
          <pc:docMk/>
          <pc:sldMk cId="3214241107" sldId="4483"/>
        </pc:sldMkLst>
      </pc:sldChg>
      <pc:sldChg chg="del">
        <pc:chgData name="Tina Hogan" userId="94b78a3d-59f3-4279-a1ef-6f4ad22d56cf" providerId="ADAL" clId="{D20D926C-ABF8-4767-906B-C52F4EDD83AC}" dt="2022-11-25T13:15:30.306" v="1" actId="47"/>
        <pc:sldMkLst>
          <pc:docMk/>
          <pc:sldMk cId="132853638" sldId="4484"/>
        </pc:sldMkLst>
      </pc:sldChg>
    </pc:docChg>
  </pc:docChgLst>
  <pc:docChgLst>
    <pc:chgData name="Tina Hogan" userId="94b78a3d-59f3-4279-a1ef-6f4ad22d56cf" providerId="ADAL" clId="{6C510F37-B399-4429-828B-0C608233EF11}"/>
    <pc:docChg chg="delSld">
      <pc:chgData name="Tina Hogan" userId="94b78a3d-59f3-4279-a1ef-6f4ad22d56cf" providerId="ADAL" clId="{6C510F37-B399-4429-828B-0C608233EF11}" dt="2022-11-10T16:57:35.039" v="2" actId="47"/>
      <pc:docMkLst>
        <pc:docMk/>
      </pc:docMkLst>
      <pc:sldChg chg="del">
        <pc:chgData name="Tina Hogan" userId="94b78a3d-59f3-4279-a1ef-6f4ad22d56cf" providerId="ADAL" clId="{6C510F37-B399-4429-828B-0C608233EF11}" dt="2022-11-10T16:57:34.406" v="1" actId="47"/>
        <pc:sldMkLst>
          <pc:docMk/>
          <pc:sldMk cId="2421133533" sldId="356"/>
        </pc:sldMkLst>
      </pc:sldChg>
      <pc:sldChg chg="del">
        <pc:chgData name="Tina Hogan" userId="94b78a3d-59f3-4279-a1ef-6f4ad22d56cf" providerId="ADAL" clId="{6C510F37-B399-4429-828B-0C608233EF11}" dt="2022-11-10T16:57:33.712" v="0" actId="47"/>
        <pc:sldMkLst>
          <pc:docMk/>
          <pc:sldMk cId="3001488559" sldId="4479"/>
        </pc:sldMkLst>
      </pc:sldChg>
      <pc:sldChg chg="del">
        <pc:chgData name="Tina Hogan" userId="94b78a3d-59f3-4279-a1ef-6f4ad22d56cf" providerId="ADAL" clId="{6C510F37-B399-4429-828B-0C608233EF11}" dt="2022-11-10T16:57:35.039" v="2" actId="47"/>
        <pc:sldMkLst>
          <pc:docMk/>
          <pc:sldMk cId="836500638" sldId="4485"/>
        </pc:sldMkLst>
      </pc:sldChg>
    </pc:docChg>
  </pc:docChgLst>
</pc:chgInfo>
</file>

<file path=ppt/comments/modernComment_117E_626E2D5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A6A4F33-1A52-4AE7-837D-21ECB95C4A4D}" authorId="{981E4071-FF51-632F-6DC7-BC1CEE3606F4}" created="2022-11-07T09:39:00.052">
    <pc:sldMkLst xmlns:pc="http://schemas.microsoft.com/office/powerpoint/2013/main/command">
      <pc:docMk/>
      <pc:sldMk cId="1651387743" sldId="4478"/>
    </pc:sldMkLst>
    <p188:txBody>
      <a:bodyPr/>
      <a:lstStyle/>
      <a:p>
        <a:r>
          <a:rPr lang="en-US"/>
          <a:t>Please remove, the customer can not see the worker tab.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0A6-924C-4AFA-AF97-0BB3828492A2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C973E-9761-452C-9E06-A48C4789D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8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1A076C-12E8-44DB-A44D-6D4085B2CE10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AB3478-E9CC-43B9-90ED-4DD78B000770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5D6A41-E014-4A06-9642-00DD72CE1F17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A9E372-4449-4CAA-933C-CC8AE53A78B9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FE7767-87D9-4901-99E4-234ACD4DE4FD}" type="datetime1">
              <a:rPr lang="en-GB" smtClean="0"/>
              <a:t>25/11/2022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CD15A-C670-4C65-A490-77798B8A369F}" type="datetime1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112C7B-F1EE-446A-A87B-F62D0B7D6F1F}" type="datetime1">
              <a:rPr lang="en-GB" smtClean="0"/>
              <a:t>25/11/2022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60F30-DD3D-4C1B-B21E-E512FF50C3E2}" type="datetime1">
              <a:rPr lang="en-GB" smtClean="0"/>
              <a:t>25/11/2022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E2EA6-6223-4E90-A3A1-2DF6B61D602A}" type="datetime1">
              <a:rPr lang="en-GB" smtClean="0"/>
              <a:t>25/11/2022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C02D33-14C3-4DBF-97AC-8C8F56A330C9}" type="datetime1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3AF2B2-57ED-4FD3-A986-B3FACE209AC1}" type="datetime1">
              <a:rPr lang="en-GB" smtClean="0"/>
              <a:t>25/11/2022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117E_626E2D5F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93424" y="2459556"/>
            <a:ext cx="4998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CLIENT  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26622-A9E2-4FE9-A904-0AC4E308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573148" y="2222975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WORKERS OVERVIEW</a:t>
            </a:r>
            <a:endParaRPr lang="en-GB" sz="4800" b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6D9B3-9E22-462A-AFDB-5FB271FFD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8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854354" y="1694468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WORKERS PROFILE</a:t>
            </a:r>
            <a:endParaRPr lang="en-GB" sz="4800" b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D66F8-86BF-4709-AF11-460FED61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8774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2192623" y="1810845"/>
            <a:ext cx="6030457" cy="3910528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1D2A0A-9F9D-4004-BB3F-762E5E246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033" y="1903753"/>
            <a:ext cx="5811240" cy="37247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A Workers Profile And Each Section?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737830" y="1103176"/>
            <a:ext cx="8808841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The worker's profile Information page as limited information for you to view. 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8019875" y="2493533"/>
            <a:ext cx="165799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FE2E30C-B5E1-42C2-9C38-44C364640809}"/>
              </a:ext>
            </a:extLst>
          </p:cNvPr>
          <p:cNvSpPr/>
          <p:nvPr/>
        </p:nvSpPr>
        <p:spPr>
          <a:xfrm>
            <a:off x="7089450" y="2363419"/>
            <a:ext cx="794689" cy="2728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975A0A-2ED4-4172-88F8-ED6C9D3F4B6B}"/>
              </a:ext>
            </a:extLst>
          </p:cNvPr>
          <p:cNvSpPr/>
          <p:nvPr/>
        </p:nvSpPr>
        <p:spPr>
          <a:xfrm>
            <a:off x="2424798" y="2896550"/>
            <a:ext cx="1145630" cy="1803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CE5D83-57E4-493F-A172-BAACC5DA3E16}"/>
              </a:ext>
            </a:extLst>
          </p:cNvPr>
          <p:cNvSpPr/>
          <p:nvPr/>
        </p:nvSpPr>
        <p:spPr>
          <a:xfrm>
            <a:off x="3739142" y="2890415"/>
            <a:ext cx="4214601" cy="26625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840BED-0261-42A7-A7A7-DAAD2CA9EE7B}"/>
              </a:ext>
            </a:extLst>
          </p:cNvPr>
          <p:cNvSpPr/>
          <p:nvPr/>
        </p:nvSpPr>
        <p:spPr>
          <a:xfrm>
            <a:off x="2465602" y="4050855"/>
            <a:ext cx="1095388" cy="10328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705BBC-CC57-49E9-A787-B71D59157AB6}"/>
              </a:ext>
            </a:extLst>
          </p:cNvPr>
          <p:cNvCxnSpPr>
            <a:cxnSpLocks/>
          </p:cNvCxnSpPr>
          <p:nvPr/>
        </p:nvCxnSpPr>
        <p:spPr>
          <a:xfrm flipH="1">
            <a:off x="8019874" y="3766108"/>
            <a:ext cx="165799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34B59A3-6647-4D66-8E57-41E4FB4C2D6F}"/>
              </a:ext>
            </a:extLst>
          </p:cNvPr>
          <p:cNvCxnSpPr>
            <a:cxnSpLocks/>
          </p:cNvCxnSpPr>
          <p:nvPr/>
        </p:nvCxnSpPr>
        <p:spPr>
          <a:xfrm>
            <a:off x="2015982" y="4748645"/>
            <a:ext cx="644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446405-1B7D-434D-A5F6-1D0830AC3FA1}"/>
              </a:ext>
            </a:extLst>
          </p:cNvPr>
          <p:cNvCxnSpPr>
            <a:cxnSpLocks/>
          </p:cNvCxnSpPr>
          <p:nvPr/>
        </p:nvCxnSpPr>
        <p:spPr>
          <a:xfrm>
            <a:off x="1662069" y="1664500"/>
            <a:ext cx="799633" cy="127049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F3789328-5695-4C54-A499-2A1AEB6D3980}"/>
              </a:ext>
            </a:extLst>
          </p:cNvPr>
          <p:cNvSpPr/>
          <p:nvPr/>
        </p:nvSpPr>
        <p:spPr>
          <a:xfrm>
            <a:off x="303609" y="4150517"/>
            <a:ext cx="1736993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This section shows if the workers profile is complete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CCC3228-8FB7-4201-B412-367A8584504F}"/>
              </a:ext>
            </a:extLst>
          </p:cNvPr>
          <p:cNvSpPr/>
          <p:nvPr/>
        </p:nvSpPr>
        <p:spPr>
          <a:xfrm>
            <a:off x="9677871" y="2297737"/>
            <a:ext cx="2212596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The section to message workers is not available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571BD9-521B-4791-A2AD-DE655DCFB4CE}"/>
              </a:ext>
            </a:extLst>
          </p:cNvPr>
          <p:cNvSpPr/>
          <p:nvPr/>
        </p:nvSpPr>
        <p:spPr>
          <a:xfrm>
            <a:off x="9746449" y="3596831"/>
            <a:ext cx="2212596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You can see</a:t>
            </a:r>
          </a:p>
          <a:p>
            <a:r>
              <a:rPr lang="en-US" sz="1600"/>
              <a:t>Name</a:t>
            </a:r>
          </a:p>
          <a:p>
            <a:r>
              <a:rPr lang="en-US" sz="1600"/>
              <a:t>Surname</a:t>
            </a:r>
          </a:p>
          <a:p>
            <a:r>
              <a:rPr lang="en-US" sz="1600"/>
              <a:t>DOB</a:t>
            </a:r>
          </a:p>
          <a:p>
            <a:r>
              <a:rPr lang="en-US" sz="1600"/>
              <a:t>Gender</a:t>
            </a:r>
          </a:p>
          <a:p>
            <a:r>
              <a:rPr lang="en-US" sz="1600"/>
              <a:t>Nationality</a:t>
            </a:r>
          </a:p>
          <a:p>
            <a:r>
              <a:rPr lang="en-US" sz="1600"/>
              <a:t>Workers ID Number</a:t>
            </a:r>
          </a:p>
          <a:p>
            <a:endParaRPr lang="en-US" sz="1600"/>
          </a:p>
          <a:p>
            <a:endParaRPr lang="en-US" sz="1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157897A-B9D3-4E11-B064-2C06032B7421}"/>
              </a:ext>
            </a:extLst>
          </p:cNvPr>
          <p:cNvSpPr/>
          <p:nvPr/>
        </p:nvSpPr>
        <p:spPr>
          <a:xfrm>
            <a:off x="6837975" y="4293144"/>
            <a:ext cx="794689" cy="2728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EFFFBED-53D5-4496-8D85-5B387BCC2776}"/>
              </a:ext>
            </a:extLst>
          </p:cNvPr>
          <p:cNvCxnSpPr>
            <a:cxnSpLocks/>
          </p:cNvCxnSpPr>
          <p:nvPr/>
        </p:nvCxnSpPr>
        <p:spPr>
          <a:xfrm flipH="1" flipV="1">
            <a:off x="7719268" y="4447207"/>
            <a:ext cx="2027181" cy="8210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F80D4-E3F0-494B-B5E5-24D0DA90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76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A8CE8FB-68B0-4341-BFFE-A8AC87A7A1CD}"/>
              </a:ext>
            </a:extLst>
          </p:cNvPr>
          <p:cNvSpPr/>
          <p:nvPr/>
        </p:nvSpPr>
        <p:spPr>
          <a:xfrm>
            <a:off x="6913341" y="2979285"/>
            <a:ext cx="2957818" cy="514148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3"/>
            <a:ext cx="5979252" cy="3910528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1D2A0A-9F9D-4004-BB3F-762E5E246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54" y="2164361"/>
            <a:ext cx="5811240" cy="37247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A Workers Profile And Each Section?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8000807" y="1825807"/>
            <a:ext cx="2304875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In the section Notes you can click on the icon and add a note to the worker's profile.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4974672" y="2610660"/>
            <a:ext cx="472914" cy="2728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5560643" y="1974815"/>
            <a:ext cx="1796301" cy="77385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6609A58-4D00-4499-A7B9-0C86993AA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2064" y="3075783"/>
            <a:ext cx="2780372" cy="263656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7EA61D4-8D83-4AC8-A9C9-8C80C0CFB20F}"/>
              </a:ext>
            </a:extLst>
          </p:cNvPr>
          <p:cNvCxnSpPr>
            <a:cxnSpLocks/>
          </p:cNvCxnSpPr>
          <p:nvPr/>
        </p:nvCxnSpPr>
        <p:spPr>
          <a:xfrm>
            <a:off x="7356944" y="1974815"/>
            <a:ext cx="0" cy="11009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9827B1A-DB31-44A6-A55C-259ED58C08B7}"/>
              </a:ext>
            </a:extLst>
          </p:cNvPr>
          <p:cNvSpPr txBox="1"/>
          <p:nvPr/>
        </p:nvSpPr>
        <p:spPr>
          <a:xfrm>
            <a:off x="8212823" y="3825380"/>
            <a:ext cx="18371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rgbClr val="FF0000"/>
                </a:solidFill>
              </a:rPr>
              <a:t>Please Note </a:t>
            </a:r>
          </a:p>
          <a:p>
            <a:pPr algn="ctr"/>
            <a:r>
              <a:rPr lang="en-GB" sz="1600">
                <a:solidFill>
                  <a:srgbClr val="FF0000"/>
                </a:solidFill>
              </a:rPr>
              <a:t>The notes wont automatically advise the agency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D7FE4-832F-4622-92FE-B9D26DC1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7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6461478" cy="4340252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715471-B491-4568-86D6-4B236F0BC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42" y="2205859"/>
            <a:ext cx="6123130" cy="40881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413157" y="228174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A Workers Profile And Each Section?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0" y="1238397"/>
            <a:ext cx="9024458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This page shows the worker experience. This page will have limited information.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781800" y="3423653"/>
            <a:ext cx="1206391" cy="2591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1110370" y="1823172"/>
            <a:ext cx="844663" cy="15105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E089123-654D-4510-8A46-70A78BA2E900}"/>
              </a:ext>
            </a:extLst>
          </p:cNvPr>
          <p:cNvSpPr/>
          <p:nvPr/>
        </p:nvSpPr>
        <p:spPr>
          <a:xfrm>
            <a:off x="2157891" y="3164539"/>
            <a:ext cx="4461023" cy="1097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5E4572-EAAF-4FE8-8EEF-ED016EB703E3}"/>
              </a:ext>
            </a:extLst>
          </p:cNvPr>
          <p:cNvSpPr/>
          <p:nvPr/>
        </p:nvSpPr>
        <p:spPr>
          <a:xfrm>
            <a:off x="2157890" y="5343786"/>
            <a:ext cx="4461023" cy="7390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666F2B-2FA3-4E73-85CC-A7DBFB871C8D}"/>
              </a:ext>
            </a:extLst>
          </p:cNvPr>
          <p:cNvSpPr/>
          <p:nvPr/>
        </p:nvSpPr>
        <p:spPr>
          <a:xfrm>
            <a:off x="8078163" y="3091713"/>
            <a:ext cx="3649646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Do they have a FLT qualification Yes/No?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3F32C8-FE14-45C7-9EB4-E7B057C28F2F}"/>
              </a:ext>
            </a:extLst>
          </p:cNvPr>
          <p:cNvSpPr/>
          <p:nvPr/>
        </p:nvSpPr>
        <p:spPr>
          <a:xfrm>
            <a:off x="8078163" y="5257471"/>
            <a:ext cx="2296486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Any documents uploaded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C433A1-CBF5-403F-A02D-970A79C7B90E}"/>
              </a:ext>
            </a:extLst>
          </p:cNvPr>
          <p:cNvCxnSpPr>
            <a:cxnSpLocks/>
          </p:cNvCxnSpPr>
          <p:nvPr/>
        </p:nvCxnSpPr>
        <p:spPr>
          <a:xfrm flipH="1">
            <a:off x="6093411" y="3333754"/>
            <a:ext cx="198475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4E93C09-8400-4471-8704-5759E3AA8539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6654598" y="5411069"/>
            <a:ext cx="1423565" cy="156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AE77E-8BE2-4C0D-9CA8-DE63CDCB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47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6944364" cy="4350526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9AAB32-4D25-48B2-943D-284E48778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65" y="2226407"/>
            <a:ext cx="6606284" cy="40695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A Workers Profile And Each Section?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Site assessment will show any assessments that have been completed and when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774433" y="3900358"/>
            <a:ext cx="1305086" cy="2270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3065005" y="1820411"/>
            <a:ext cx="139589" cy="20799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AE45F9D-3FC0-4119-B547-9A07AE38B11B}"/>
              </a:ext>
            </a:extLst>
          </p:cNvPr>
          <p:cNvSpPr/>
          <p:nvPr/>
        </p:nvSpPr>
        <p:spPr>
          <a:xfrm>
            <a:off x="2243905" y="3330430"/>
            <a:ext cx="5020961" cy="989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80BB94-03E2-4B84-850C-8A6839CF74A7}"/>
              </a:ext>
            </a:extLst>
          </p:cNvPr>
          <p:cNvCxnSpPr>
            <a:cxnSpLocks/>
          </p:cNvCxnSpPr>
          <p:nvPr/>
        </p:nvCxnSpPr>
        <p:spPr>
          <a:xfrm flipH="1">
            <a:off x="1593908" y="1827362"/>
            <a:ext cx="1623497" cy="194768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A0C63-1D5E-40E5-A4ED-18BC3C66D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1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7026558" cy="4309430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2CF26-2276-40B0-8E76-E436D9D25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40" y="2226407"/>
            <a:ext cx="6687192" cy="40323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A Workers Profile And Each Section?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0" y="1238397"/>
            <a:ext cx="8756009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Timesheets are any shifts/hours completed by the worker with charge rates.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832134" y="4169328"/>
            <a:ext cx="1332226" cy="2348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6923940" y="2759978"/>
            <a:ext cx="1364383" cy="6690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E5CC1C7-802F-4DC3-8BBF-871262798DB9}"/>
              </a:ext>
            </a:extLst>
          </p:cNvPr>
          <p:cNvSpPr/>
          <p:nvPr/>
        </p:nvSpPr>
        <p:spPr>
          <a:xfrm>
            <a:off x="2377105" y="3311553"/>
            <a:ext cx="4912927" cy="9836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D73194-1F38-4BDB-AD7A-820EC9997468}"/>
              </a:ext>
            </a:extLst>
          </p:cNvPr>
          <p:cNvSpPr/>
          <p:nvPr/>
        </p:nvSpPr>
        <p:spPr>
          <a:xfrm>
            <a:off x="8697017" y="2421424"/>
            <a:ext cx="191059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Here you can download the data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FB2B3-6011-44D0-8CD8-DC9AB273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99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1554473" y="1853967"/>
            <a:ext cx="6821075" cy="4192841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B68AE4-F781-4A74-AB79-9F797C323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700" y="1853967"/>
            <a:ext cx="6554912" cy="39748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To View A Workers Profile And Each Section?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1676243" y="1238706"/>
            <a:ext cx="8588228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Statistics – This information pages shows the workers attendance and absence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1754923" y="3961034"/>
            <a:ext cx="1265114" cy="2486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3531765" y="1635983"/>
            <a:ext cx="93165" cy="114838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C1D2AE3-4E7C-46C8-8725-00DFECA2EF08}"/>
              </a:ext>
            </a:extLst>
          </p:cNvPr>
          <p:cNvSpPr/>
          <p:nvPr/>
        </p:nvSpPr>
        <p:spPr>
          <a:xfrm>
            <a:off x="3288484" y="2964067"/>
            <a:ext cx="4790114" cy="26850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66D4B36-0DC6-4A21-B719-BCC9582CD7D6}"/>
              </a:ext>
            </a:extLst>
          </p:cNvPr>
          <p:cNvCxnSpPr>
            <a:cxnSpLocks/>
          </p:cNvCxnSpPr>
          <p:nvPr/>
        </p:nvCxnSpPr>
        <p:spPr>
          <a:xfrm flipH="1">
            <a:off x="2197915" y="1635983"/>
            <a:ext cx="1333850" cy="22969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CAC4F-39BF-45C5-B0F5-69F8F499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95505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Props1.xml><?xml version="1.0" encoding="utf-8"?>
<ds:datastoreItem xmlns:ds="http://schemas.openxmlformats.org/officeDocument/2006/customXml" ds:itemID="{293793DD-25D8-4612-AA3B-DA971B051A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D012A0-764A-4CE0-8D98-570555D6D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257fce-5729-47ad-83ee-ec8dd74adb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99AF04-2B5E-4373-9A0B-78AA61909E20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cf257fce-5729-47ad-83ee-ec8dd74adb1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16</TotalTime>
  <Words>219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55</cp:revision>
  <dcterms:created xsi:type="dcterms:W3CDTF">2022-09-09T14:55:40Z</dcterms:created>
  <dcterms:modified xsi:type="dcterms:W3CDTF">2022-11-25T13:15:33Z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Order">
    <vt:r8>90800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